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9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1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1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75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1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3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7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9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1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8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TEhUUExQWFhUXGBwaFxcXGBgaHBkaGBwYFxwaGBwcHCghHBslHBQVIzEhJSksLi4uHB8zODMsNygtLisBCgoKDg0OGxAQGywkICQsLCwsLCwsLCwsLCwtLCwsLCwsLCwsLCwsLCwsLCwsLCwsLCwsLCwsLCwsLCwsLCwsLP/AABEIAKcBLQMBIgACEQEDEQH/xAAcAAABBQEBAQAAAAAAAAAAAAAGAAEDBAUHAgj/xABDEAACAQIEAwUFBQYEBgIDAAABAgMAEQQSITEFQVEGEyJhcTJygZGxM0JSocEHFCNi0fBDU5PhFWNzgrLi0vEWg5L/xAAbAQACAwEBAQAAAAAAAAAAAAADBAABAgUGB//EADERAAICAQQCAQMCBAYDAAAAAAABAgMRBBIhMQVBURMioWFxBhSR0TJSgbHh8CNCcv/aAAwDAQACEQMRAD8AzeJJ/Gl/6j/+Rp4EtVnHRfxpD/zH/wDI1IYlMYOYZhuLG5877V6JPEUebk8tmoCksCoUIZTo4106em9XoOCQyxaMI3UW5nNc3v8A7Vu9ke7jgIYBjuxtyqSLh65i0YBQnTn+tITuw3FcYHIU5Sb5yYuFxSxo2HYd5H5ixB6iqXB8e2GdgtiCdb/pWxxhoEezyRo1vZZlU+tib1jSmFhpKhPkw/rWoSjJYfsxOE4tNejokE4ZQRzF/nTyrQXwDijRsEY3Xken+1GMMtxSNlbg8HSqsU45MbjmAEqW5jY+dZ/BsEIpAxGq/Ct/ieLjiXNIyou12IAueVZBx8Uh/hzRk8gGU3/OiV2Pbt9ArKk5bl2FoUW2rH41wWOXxey1txz9aXCeIaZG0PK/0rQl1FCTcJcB2ozjhgNJw1RzINQz4ay+Ea1vcSwupYfKsaSTmdq6Ndm5ZOTbVteEirDEOfKpNB5VTm4iL+HXzrFi4kZJnU2sgvmF/gtBs10IPC5D1ePnNZlwETvUDG9DUvaNHbukLK97BjzPkDuNDrWnhcYW8JILAX059aJTra5PD4BX6CyCzHkumT5VKprMGPQtkBubH8t/rVtXtT6cZLKObJSg8SWC8j1LVDvqmixFZcTcZk0kY3FesJBcEMNOVJHBqdOvShPgNHlihwC35m24qxHgEDFioLHc9aZG51YR70J5DLHow+MdjYZbvAe5l3ut8p94fqKDcVxqXCyNFiLFl5HpyIIFrGuorJasHtPDh2Qy4hFKJbx2uxIOirzt+VDy4h4pT7KPZzi6lM3dsWI0tufQfdHmTUeIwswSSR5DFENSEszAC9hfYbnqTesWLFzYeIzy2SN2HdK+l+ZygDU2IuTWXxjFY7isuSOyYdbFUBsg8ybXZqHKTbyhmEYxjjpGH2vnyyARg5N+8LFyxI1120vsK9cHleRMiRZm5ED8+lFWC7F5VyzyGQfhAsAfXejPhXCFRQEUKBsAK2q2uWwUr4tbYrLA7hfAZyAsxVF9cxt8NKLcF2Uw8KGR371tQFNxy0PkRrRFguFagkaVYxXDr2uAF58tKzK1ZSRUa5NNsEcIqQq7ZCzkWU7BR5Hr50Ozi/6fGuqcX7lsMUVRa1lNuY2PnXOY4VAYswuLgAgm5601p7N2W0KX1uDSyY0ib19BYL7NPdX6CuESRc67vgvs091foKW8h6HPHvOTi+NX+LJ77f8Aka8rDV/ERfxJPfb6mvHd0/F8I5c87mNBOy+ySPSt7hPHXUBSdL1hZaVrVmdcZLklds4PgJe0nAcLxGMCYWcexIps6f1HkdK5RxHshjMFKDl/eMPmF3jFzlB1untA29aOBiWFSjGSWvc+tKPTP0x6Ou+UFnZ3imAxkKiMx3AsUPhdbaWI0IrfiwIXRSbeev51xvtMrPHnQKsoYWewvbmLnl61X7K9psdh5RE+IBVpMviUPGpbbXQ6nTQ6XFI21yg8HRotjZHKOzY/AK6FZFDIRYgi4IPK1AT/ALPO4xAmwjgAG/cy3K/Btx8b1uYjtBjo2UyYe8djmOHtITe1mytZhax0AN78q0eEdo48TfIBIV0IF0kX3onswrGWGx8GQO1uGE3cYpRFKpsdcwB3FmXlYjeiRMVDZcsqEMLrc7jr+YrI43wvBTX7yyu2vjBVrgEb77XH9anwmBZFvEEkTpowP9DWckwi1iVtqQSORAuPXTlQdj8OZnITKADopNr+dzpfyouwuHDXsjQsfwMR+RrMxnCsash8MOIhP4zkkXzBA19Pzq9zawUorOcAbisPJH7aZRyJH689qyDhubMCOmwrsCcOjy2sUB+62orKxnAY2vlSNiNfBa4vzsNetLuHwGU+eTlD46InJ3YBuFAIuSfLn8agx4K2zXjH4tjofukUbYzsmZAZEaO6k+FtGUeVCva3shLHFCylmEhCnRyAWYLYk+Z0rG1xeWF3JrBq8O4aP3Fp75mDhkPMxR+FvnmY/AV7hflfTlWrNKsEkEH+Eg7lvMMuU/maxO6KFozvGxU/9ux+IsfjRv4b1srZ2VyffK/2OV5/SOuMLfktSJeoMxFV58XJHdiA6bm2jAfrVzgmPjmvIl2K+ytjZm+mlennao9nBrolN/aWcC+ZguYDnryA1J6mpsNjJJJGQILA+BVN2IG7MLaE9KE+1fHpMKMkahGJyuRq63ANmOwvfam7H8Qmw+YwR3LgHvZAd/IE2HwFJStlKX2o6UdPGuH3vAeyBkF3VlHUiwpR4i+2tYU/EZ5dcRKX6KNFB625mrmHxNhRlCWMyFZTipYizYU5t717XD5zZvZA8WmgHS3U1TwU7ObDf6dSa88U785ThZUVRfMHS+Y/i9eVuhpeaecDdcltz6LfFOHrKQxUHLooIvlHl51HFgiLDYVE+OcAXsOpG1VcVxNmO+lbjXLGEBnbFvLN4YRetXMJAFO4oVTHG2l70373JqbmsulvgtaiK6QcNi1Ubih/ivH2syqbAisI4pjzqFrnetV6ZJ8lWatyWIinxDtoSSOlU3iud6tlafu6aWF0KZfbM2RbXrt+D+zT3V+grj00OhrsWD+zT3R9K52vfR1fGvsBMTwYDM5cWLE6Anc86yZYgCbajrtetHFB1Zr5hcne40vVRqLXJ/ItbFZ4WCsUrxlq4sV6UmGKgnl5GjbgOwpEVewGADi5YDy/U1WEluQrzHMym4NjVvLXBlYTNuLhyqhDgP1uNPShftjholwrkIFy6kDmOlr+daT8Qa1ifU1m8WiSSF0DWZlNm315G3rXP1NsY5jLs6ulplLEo9FHhHbKVkR2DkqPCwNrgaAkGjHDdpMFjUAm8Eg2LgowPVJFNx865JhOHYs2zr4BexX71trqNQDar7yGNQZVManmdbe8Re1cr6soPjk6v00zqmImxUcZKOmNw/RiiyqP5ZPYk5aOAfOue4d8X38knCcWryXPeYRgsci23AjPge34lNVcDINTDJkJGvdtbMPMDQ/GsPGcFszPfVrWb2Shvc5Su19tq3DUwbw+DLqaOu8P/acsRWLiWHmwr6Au6lkJ65gLCjjhnF4MSuaCVJF6qwNcM4V2v4jhECShMbh7W7uQ3YL5MRc6Dnmra4QeB8Qe8Jfh+LPJXMRzeWuRtTtv5URbX0zDTXZ17GQZlta+tDiYBO+e0rYeUkBSMoLgaWsw1W/IVjycP41gxeCePHxjUJKAklugbY/71mYf9sEGfucfhXhdTZrgOFYaHleo0QNohJmyT93iOjqmQ+V9xf0NC3FVdcaU/iph4ryhWJKSZNQRfUWkcbHlV7ivavBGJZYJmZcwJMDKWFtbFH+6fnQzLxV5MO0skjSmV8kbMoVu5Qk6i2+YkGkPI2baWl2+BrR1Oy1IxuPYkkBr3OYn9a0eJS5zFMNpowW/6kfgb8stYPFpfCvrV7hE/eYSVPvQOJVH8p8Lj5G9K+Nn/L212es4f7M6vntKrtG4pcou4aMHVicvQbsegrxxDBOhvFJ3crbhRpGvJQOb63Jr3hZBGoc6sfsx0/nP6VWWTqSx5k6n4176VateX0fNIXumOF2UuHcDij1sXY6lnJYk73N+daqtavKEGpJWBFhRFCMeEgUrZz5k8iZ717w5JIG99hUUeHYjaruHk7q+17W89enTSqnwuDVfMsyLvsL3aC5P2jDnb7o8h5c6kw0Mlvbt5Cs+PiJvsAPKtDOxtbTqelLbHEa+opPJZ/dEJJck+tee6i/BTxR9SSah7lLG5ueVYCcfBojAIyWChSfifjVHFcMyrmz68x19KgXHsBlA22qGbEM3tG9VGMipSi10R5acJUneeQ+VTQQFhcbDetuWOzCjkgCV6EdTtDbpTCsuRraW4+DiRCVcG3UEDbz3roWGFkX3R9K5yA7Ahcx0OgvXRcN7C+6PpXO1LfGWdXRpYeEJYwygEA6cxWfiuz0L65cp/lNvy2rUg9kelSUspNdDkoRl2gRxfZZgCY2zHkDp+dB3GcRjMODnwr218V8629Vrr9eSKL9eYH+Wrz0fPQ7Tudgovtof1Nef+Ov+MD/tH9K7fxXsthMRfvIVufvKMrfMUE8Z/ZKrXOHnZTyWQZh//Q1/I1X1p/JtUVf5Uc/l4tI9/Fp1sP6VSk4uSMrddCK3eK/s9xcA1XMvWMFx8QNfyoZkwoB1ex6FGB+lBlFS7GI/bwjRh4rMLWvbbWwA/u1Xk4krDLLtbXw3X49KwinRyellP617hw+ZwDJ4SdSQRpzOum16XdCCbzeaKFlzKQfNbA/MbVmcQ4VI0d0mIsb+IBtRqB9OtaycGwP3JifISxfSosNwmG5BeZRvcPGRpflQcKLzn8Gs54MvBYh1QmVS1t3XbTYld+vz8qy+LwwTqWXxP1T2vUg7+m9FMvDsPcW75xcXvIgDc7EdDtanXsngmYuWKgknJ3i6X1AHO3KtRnCL3FNN8A9wDt1xHh9kWUvDtllGYLf8NzmUjkL2pNxGGLERYmQd6FkDNoGDKxu4IOmoY/G1asHY6JnlAnLKNFV7c9rHNraq+D7KGFTd8972VbW+N9qO7oN5yD2MpduRgsRiIJOGxGJZFAZbFLuWtouw0ttveivj7CNo8Op8MEap6tux9b1k9j8LmxYd7d3CrSnyybAn1tVTFYtnkdzuzFj8TeufrH9W1Q/yr8s73g9Nuk5/B74lL4R61Y7KY9UxKBvYe8b+64y/U1k4qTQetVw/SrjSnVtOjrFy4ML5Y2V2STV0Yob/AMug/K3zp1A6VLxOUSdziBtPGCf+pH4H/LKfnVQV7Xxd/wBbSxl76f7o+QeSodOplFlkdbVYiIO9VEepkc86dkhOMi8EFSKo/wDvWqSOL3JP99alDrvehOIZSL0aG/L5VcRqzo5QdjXtntY3oUkHjJFnF4m2g3NVf3o2tt6CmlcN5+o1pQYYsdqzhJcmstvgfDG511HPlVru1OguSTp0/wB6v4Ls5K1iENvPT60R4LswABmIHoP1NLWaiEfY1VpbJegUHDn8quYbh8zCyoaN4OGxpstz1OtW1FJz1bfQ/DQpdsE8L2Wc6yMF8hrWrhezkK6kFj/MdPlW1SpeVsn7GYaeEfRVmiCxuAABlOwtyNesL7Ce6PoK9Yz7N/dP0NLDewnuj6CsBkj1B7I9KkqOD2R6VJVFipjT0qhBqRFPemvUIK1UeI8Ggn+1iR/MgX+e9XO8F7XF97c6dmqEATi37M4WBMEjRNyBGdfz1/OgbFdlZryYV1RJmUhGdrK4ItmjAGvpe46V3O96p8U4ZHOhSVcy7jcFTyZSNVI6ig2wlKP2vDNwnh8nzz/+GOrEHEYQEaEZ7EEaa6VqLwWy2/eMN694N+u29FPbLslYXlJKj2MUo8SdBiFHtL/OPjXNuK4KbDMFlUEHVHXVXHIqw39K5r+tJ7Zyw/2OtpqdNYuW0EEPBbKQcRhjf/m/7V4i7Pm9/wB4w5//AGf7UNxzqfL1q7hTrWZwtjn7vwdOPiaJLMZGyezLm9sRhxf/AJm35VNguycqsW/eYSffP56bVBhT/f8AfxrWwx1FI2aq+PCf4Az8XCPspz8NGCwuIs6NJiJAPASbJuQT560LUezorq0bfeU2J5Eba8tawDwcRBjIwBXLJGb6SJezKPMaab71vTahyTc/8THNJbVpYOANYw6D1qlno7bCQXXwSmMYrvMyxOR3QXQXA/FpWanBI5lHduty0k07c40vZEsfvHXTqa6NWqgo8imo1CssyWeyrd/hHhLKjRSh4y5spDCzrfl1rR/4S3+dB/q/+tUocIIlCBSotfXc35n1/Son2oVXk9RQ5KmWE3noUu8BptZL6lnZpDh7f5uH/wBX/wBa9DCkf42G/wBb/wBaw3FU5Boabj5fXS/9/wAGV/COi/UJzhj/AJ2G/wBYf/GkML/zsN/rD/40H2q/wrhMk75I1v1OwUdWPIVufldZFZdn4Kn/AAr4+Cy2wojwt/8AFgPkJgT8PDVh+Hyq6RLGJJH1CI4JA/E91sq+Zq92W7PX0wtjyfFst1HUQKfaO4zbDz2roXBuDxYdSsYNzq7sbu56sx1Nb02v11st0pfb+3LOLqPG6KuWK02Y2A7GxrYyMWPMDQfPnRDheHRR+wgHnz+dWK9inJ2zl2wcKIQ/woa1ILT3pUMKQzEgG2/9+dQYfHqTY+Fuh0v6XpuKiQxsIgMxvubfLzoN4rjsQV7mYZSF0CqWzW2JNvLlVlB0cSt7Zlv0vUoNZXAZUkhR1INwL2tvYXB6VqrVFkWM+zf3T9DSwvsL7o+gpYz7N/dP0NLC+wvuj6CoV7PUHsj0qSo4fZHpXu9QseoppVUEsQoG5JsKkvQ/2r4C+KRRHMYmUki4zKb/AIh+oqELkXGo3fLH4xzZSLDzte5HmK0d/wDauQcTGI4aQ8k8LsbgRoTm1GpII2tVfBdv8cSgTNJm+6EDadVsLm1WlkpMNOI9lsUGzYXEsmZvGZGubX+7YcvM1r8K4EYSJJsRJM4G7myA7XC7Chbh03F5j/EuqXOqBIyQOd2BI+VHPD8AqKAbs3NnbOb77kfpUZC8leq8A16zCqLGcaUF9oOx4KsYEVka5fDN7JOt2hP+E/p4T0G9FXEsZ3aZgMxuABe2pNhc1hy4v+MswJylVa1zohurqR/KbNSWrtqisT/T/T9QtTknmJxbjXZdos0kGZo1PjRhaWE9JF5j+YaGsWF7GvoHFYSPFyPoYpo7iOZSCSAxSzC1mW49k3FiNq552n7I+OxVYZz7JGkM/uH/AA5D+A/nvQN7iufuj8/H7nW0ut5xLgFcLjWHn61sYTii21BBGtDssLxsUkUq66FSLGrEL6jbcenx8qXuphLlHdhJTiGuGYhe9Ge17o1gy3/AwvoDqPytRLwrgKDLJKoaTUqCNI8xvZQbgHWhXhkC95hxljGaQX7uUtmsLgMhJA5a10evMeStlViMHjJwr29wwFZPGOARzeIKqyj2XsOWoDdRcCtemrj13zrluiwKbOZ49QVdpSquGtK8j6s45RqPu2tyodk4olt8x/l2+dFvai0eMmIdI80KEu0JmsQSNLaLoOe9c5x0l5Ce87z+fLlv8OVe50NcbYKT9pM6Om1Eo8ItTcQY7AD86iWQneo4Ymdgqgsx0AAuT6AUcdnuymRwHTvsRa4gB8EQOzTtsB5c+hp2xwrW1Ln0g1mq2LMmZPBuz5kUSzExQ3sDa7SE/djUakmum8C7K50AlTucONsOD43852G/LwD4k7Vc4bgI4VGIZlxE5ORWGiIdisS6hFAvc7m29EPD8X3iI1spYXtf4fKrppjKebXl949I4eq1s7euieKIKAFAAAsABYAdAKkApxT11DniryTXqvJFQhgT8ReOU5TnBOsL+Bx5xE2Djy/OtbAY9JVJQ3toRsynowOoPrWLxTicRxaYaXYjQMpIZmvZb2te2tUe0GAw+HZZVxD4eY3CBWzZ7fdyNe6+Ww8q08GUGF6a1c77M9qsXiGkR3iBViAVUF7ctCwWwB9aIlw2Y/xMZKD+EqI/lp+tTb8kyb+Hw6pfKoFzc2/p8KmFQ4WLKoGYt5ta/wCVT1k0Q4z7N/dP0NLC+wvuj6CljPs390/Q0sL7C+6PoKhXsVKlSqFiry636/DSvRpVCFLEcIgcNmiS7CxIADW6Zt6fh/CoYABFEiAfhA+u9XKa9Qg5qHEPYepA+ZtU1ZGP4gpeJFOplAIPRQW0/KqLSNSnApwKc1ZnBXxuH7yNk6jQ9CNQfmBQ0sliMwsCxB8mPhdPQkBh8aIOK4YyRlV3uDa5F8utiRte1DOe7ZHBKv4S3NXXbP0fS19iQDz18/5vhJ49f1/59jNBe4TGY5UDa3Mig9cx7xSfgpFbuMwiSoUkUMjbg6/2fOh7Fz5bAXLrZgeQKkWzdLmw+NEeGmDorrswuPjyq/A3Oyhxl8/gq9YllHPu1XZYIt3vLAPZk/xoL6C5P2keo38Q86AOI8HbDyNGzBsp3F9R+htXZu1cwtHFyZ87/wDTi8Z+bZB8a5LxTEd5I7n7xJ/p+Va1DVd+yHWOUdzxDnPO7os4Ga6J3fd94jB0jiju7Zd878ha/wCVdL4ZjknjWRDcEfEHmD0IrkOFxJRrZmCN7eTRmA+6D0NE3C52Rg8LLEz3Zo7XjRFXTMN8xtXI8ho1dFY79MvV6dxkdCqOeVUUsxAUC5J2AFCc3anELGHMMZ0Qnx2sJGyLcetY3F+IPKT+9yARrK0TxxXGRrXR2J1dd+m1cqjxFspfc0l/USVbbwecfxEs0uKzyxrKQkckRVgqpoFlQ7EnUUHDAtNKPGLuwGYgKNTa5AFafEMcXYmwVvZkKaJIBoGt1t/YqGFba8+XlXqqs0wxH9jtUaNbMsP+yfZS11w91UErJimAzsQbFYFPsi4ILH86NZsBHhcMyRLlzaX3Zmchbsx1Ym+5rN7DY7MHX8QWVf8Au8Lj4OpP/cK0uMTZpFjB0XxN665R9T8BRp2Qp0crvbXf6nmrd8rdsvTMiM3Da2UMwU9L2DP8FU/n1q7wuPvJw9rBRcD8KZSiL5EgsxHX0qti1Oa5H8NRsN3YnQel7et/WtHg8+V+6y3LAu8gO500tb2RcKDzy1yvEWO6acn/AN9L+5VqwuDeFPTCnr1woKqXEzL3bdwEMn3c97flV2lUIcZ47wDiUUudJJnBKvowkYOOgyg2GbflWLh+IOSXxeIEjXyguRmUL92w213rv2XnQ7xDsNgJpO8kwyFuZFwD6gGxq3yUcz7DTRR8UVVMeWWNkN9gfa0GxJt+ddrEQtltcdDr9aBO0n7MsPM6ywqIyi27pfCkhFyMzDVSL7jXQUWdm8NLHh4km1dFCkli5NgBcsQLmreMcERpIgAsAABsBXqlSrJZDjPs390/Q0sL7C+6PoKWM+zf3T9DSwvsL7o+gqFexGkKV6e9QsVqavV6YmoQamNPSvUIZXFsa3dOImCS6ZS6kj6ajzrnGG49J+/ySMqvJdo4gHBUMABcg2su+vnXUcdiVjUs2wBN9LCwvrc1xrAwTNIk9l7sSsWzaDM1yc5tfLYirUeC0+TruF4qpRM7J3hAzBT4c3MA9L3rQvQD2NxAx0nemJUWM6BTcMdRzFHq6VSySWPQ9DWLEizEtYkk6WtmW+mXkWUW3106WsS1T4thTJEVW2bQi/l0PJrXseVI+Q0v8xS4l1S2yMqEDvyrLZZYyjNoLnkoO+axP9ipsJMcNJ3Tn+G2qP0O2vTlfzN+elDDosqAEuSjaMbA5lO+mja/CrkkxkgmM9h3JJD9cq3zEba3ta+oJ2rh+I1CUHS+Jwz/AKoYtjzn0YPbDHXadhyAgX/zkI8tVHwrn0lEvGBmyooykeMxE3OZ/Ecrfe32OvrQrjZsot97p09Ryq4SlbY5+2z0njVGurHsUAGa/PlV+Fumnl15/pWLDNW3wzBlwXZhHEvtSNoo8h1PlRLotD17gobpPgo9ocWyxBb3zkA8tE1ArHfGM7MWOrWzeZH60X4uSCRchw7ND/mbT3/Gq7Bf5TqRQ5xLgrQgSIwlgO0q7DycfdbyNOUQdcUrI4b6z7ORVqabJtRIsMdr1oxpWREa3OEwtLoBoPaY6KPVuVC1CxydhWJQywq7H8RMZQqLlGZct7XSQEk+isqknlRHisJdVlkfIzN/DJtd2JuWIOygCwG9h8KEYmiUmJCSpBDyi92a3hyjfIGtpzo3aSScxvIoCqgOQ2J7w7tpp6Vz7NRXCmW9/wDyv1Z5nWQbt3JYyeccAWXW7C5VL2BNvaa29hewrd4LCndh1JJfVmIsSdtuQHIVkcLw4ndyy5Atgy6XcHYMwJ009kHpeiZAALDQDanvB6OVVe+a76EL554PYp6a9K9egFx6Vec1LPUIeqVeC9NnqEPdPUfeU3eVCEtKoe9pd5UILGfZv7p+hpYX2F90fQVDi5PA/un6GpMN7Ce6PoKhQJtxaUE+LmfrXtOLyfi+lZMz+JvU/WnRwed6PtKTNocZkHO/wr1/xt+f0rJE1qYv61W0hrHjz6bfKvUfaE2JNudBvE+0EMLlJJFQ5bjMTrrqNAbbc6GOJ44nClYcVAe8LZ17wZgHN7Dz1tWlWjLl8Gl+0Pt9FNHJhkBYnLaRToCDe3nasnhOKfEomFwzt3hQ5s1xrqTY7ZrW/Oh2fstiBayowNgMkitvpte96Jew0OK4fjVaWCVYmBViyki1r306EVuUYpcGIylnkK/2aTGDDuiroJWzE2FmAHhty2o6XidrXItb8/6UAYfEqkeLlU5ke01wMoDkEEDy0oK7LcVmlxYUSMI73YEkgi/9bUFQzlhN2MI7uOJr/ZpLxQEnbT+lDgcV4SXfn4j+VZ2mzR4qRm76LLnC2y8m1uSbEa/OqXEmE0YCyeMWJRTbNqDZlOpXTamzabVkY5we+cgeACJSeTN43IPW2QX9a8/5bQVxxqIvEuuPY3pm5SUAe47i7NI8mhuSQdD6AGsjh/G4pjkxiFgdElT7RegJ++PXWvbcTxGLl7mFFmUf5qBgtt2LH2V351p8MwMcJJgCPL96fL/Cj6jDqfaOntbVnT6d7diWZP49f2OtfqYwjiXr4JI+z0EUozS5gVzrE943PTMSLBdulWpcFNJZnTMq+wsYvEnuhSbn+Y/lU+A4czZiisxOryMdz/M53+G1TvH3Pi1ck2OQ5Y/RjcGQ+Q86YxHTzWJqdnWGs4OVbqLL1iWcFGPDO2yOfRG/pXqHh0yMXQLGW0cSlVjkHR1J19QLirM2Kkb2na22VSVUDoAKrrEAb2Hma7E6dVqK9tu1fkQjKFcsxyQ4jgGGDkoVlkK5lw8Ugy6b+I6kfyjWh+bHSMwDeAKdIwMqr/29fM60RT4POoOVhzRwrCxH3lNvzFNiCudWxMYIy2E7gkBuXehVXQ/i1rhX6f6PU1P+mf6He0XkMP8A8i/YudluFDEeMt4FOqg2a41HLaioYrvpO4jvp9rdCCqkGxFyOY6c6CcRxDExMFc5YzqvdAKhB5qRuK3+D4jKYpOWYxueqyWyknnZ1A+NceGnjPUxdvKzwjeshY4/UzwHeCRY0VF2UAXO5tzPnU/f1k/vPnWFx7tVHDmjJYOVNjtYkaHrXsY4isI4m1sIG7RwLK0TTRKwt4S63Ol9vKsXs922GMxMsSJljiFzIT7VzYW5C+vWuKyRPb7WF7e0wVmOp3clbm5pxiJAGvKqqbAhVOttrCwouDOD6Lx3FooReSREHLMwHy61BheNrK1kVyN85RgvwLWv8BQB2Q7RYF8iZGMxsA8qh3ZuZLcq1O1/bqHBMEZWeQi4VSB8CSQL+W9Y94LwG37xTfvFYmFxTFQW3IBsNhcXsKm7+qNbDV7+kZ/Oh5+NwhxH3qd4dkDAn5A6VY/earJNprnE03f1lfvFMMTUyTaaGKn8De6foa1cIfAnuj6ChXE4nwN7p+hopwn2ae6v0FaTMyWAZKQsWvEw15fpXv8AcMORorih2TtGA7K0a2zEZtRsedaDcYQC4y/BWPy1o+1gcovLwuA7SEfKsPtxw4x4N2w8hMl1AA31YA2t5XqbGcWaOB5yqd2gJJubny1G9CHGP2hxmNlRWzlbKCObDqDyvWop5MyawcyxsrOxzsxIBG97D/7rP7kXOtqKx2RnaGWZWhdYlzSBJAWUWvyFifK9DCttpRngHDI0cZU3DEdLEj5WrU4PxWaKVXaaVlG6iRtfmdqzo3BqdYjvY2v0NXtTLcmjp0faRMZFiFSPIvdoGAGoW5By20vdqpdk+EPhj3ndkoxVc7HKBe1t9ee1t6l7GcOSGUv4indWZN87FgBm9L3qHtZxqdlbDRR2Vmtm3tZjouXY3AoHvCCrrLNLtFxoROYu9lBupugGXMB92/3eo51vdnxJLh0nLjKRqoHiuTbW2g9K5fi+KR5QsyTCUOAGNjsbG97G393rsuA4WsWBWINawvmGmp1uReqlwi45bI2kCqWbQAEknoBf9KH+N4UnDxpI/dI95JW3dmk8XdRLuz2sPK1S8Rjl7pxGQ/jVGzE218Rv5WB+fnTLAS/eSt3kh5nZR+GNfuj8+tI6jR2amyOOIrljNdyqWfZSw2DGTu1TuYP8se3J/NOw390aetXTGALKANLDy6VOBSy11KdLXVDbFfu/YrZbKbyyN5HK5LlUFwFDaAH4dK9cKw8TeGV1RQTlF2Uknck6C3r0r1lpmWuff4aqcMVtxfz7CR1El2XZeG4Y6riEUE29q/1avBwmDW+aVpORCkkH4L/W1VBHT5KVXg7upaiWDX8wvUUas/aCwCwx6A2BfQWA5KNayMdipZb52JW98gNlHTTnbzvSIpWp3R+F0ume5Ry/l8g5XzkZ6K0YKqoeE+1C23rEfuN5bHyrT4PCssckcLkqVNlbSSJx4lDr7wFjtUdQy4bxB0YxyL7LruPIjZl8jQfIeHjd99PEu/0GKNbKMdkuUEGD4lnRXA9oAkefMfO9Cva3hU+JkzxoB4bWLDW19qn4Xi3V3jmCqxYshW+Vg2rWvsbkm3nW1HNbf51EpQSUlyEW2XQBcI7DzMX/AHiMgaZe7lUXOt76ctKq9p+xbwRGWPNlUEuJJFPSwWwrpjy2uQflXMMfx6QZgSCOYbxXF9iDyoinJsw4JIFcNjkUq+eYSD8FgFI6a3q1JxWJ3EkneSyXBLOByOlz97416m4zmUiREGhymJEWzcr/AMvlUcfEg5zMVvbS6xj8rXNHwCDngfanF4qdo4rgaasoIQDQlQLX0vpet3HcORQZcXiJXC62aTu0Ft/Ctq5JheMNnDZnRQfbX7vmBpmI6Vf7QcakxUYjWdp1HKSLxjbVbXt86y4Gtx0bgPabCySmDBxLcDMzhQiW0ub+0x16fGiRJiBa9z51y79nMRiaaWeQI2RVVWurEDXQEC+g5dKMMLx+GRWdXAVd2fwjrzoM1h8BIJY5CH94PWmM3n+dBmN7aQrpFmnPSJcw+e1RwcWx04OSCOAfimLE28lHP5VST7L49BrLiPA2o9k/Sj7B/Zp7q/QVwx+EyvdsRiZHtrlTwJca7DUj1ruWD+zT3V+grUQdhxzHJnMmttT5c+vwqbgWOkjIBdsl9SQrEfA0qVPvoS9lT9pXHrYXuhLIxkO2RFXKrXN7elcsw2IYXsxt0v1pUqkeipBN+z6ZjiJFY5u8hkU32PhNsw57UNidb6wx/DMvy1pUqvHJExSYiKxtDkJ2KyEkfMUQ/s+XvMakZJCMrgqTf7p110vSpVl9FnZeD8BSADUuR94hb6m/IeQoe7cH927vuPAsmfMFAuzEaG52tc7UqVAXYZg5wr9m3flZnmax1bOAzFr30tpb1rrWHwoZQpsVAH5W/pT0qqTbZMYBnGuCzBBZcxIvzJ3J+Q/KqwSlSp6KxFYBPk9hKYpSpVogxFLu6VKrKGyUgtKlVEPJSnKUqVaIebUxWlSqEIcXh840NmGqnoa8YHE5xc6FTZh0PlSpUnq4pwyMaZ4ng8TmVrhJMt+q3/Wh7GdiXkue/Gv8hH60qVc/LT4HWkyHhn7PnjfMZ1P4SEuR89NqCOJ4kw4qRrJLZjlLL4dNL5BYUqVGqk23kBYklweJe0srHaMW5BbD5XrzD2gkVSqpGM3tMFszepBpUqPgBkUPaHELmCv7W9xf5X2Ou4oi7F8ImxkuZyGRDdkbUOOlr2tSpViawjceWdAaJY/CsaIPwooAHlpypu/tT0qUbY5FEcsvhPofpXX8H9mnur9BSpVuDAX+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hUUExQWFhUXGBwaFxcXGBgaHBkaGBwYFxwaGBwcHCghHBslHBQVIzEhJSksLi4uHB8zODMsNygtLisBCgoKDg0OGxAQGywkICQsLCwsLCwsLCwsLCwtLCwsLCwsLCwsLCwsLCwsLCwsLCwsLCwsLCwsLCwsLCwsLCwsLP/AABEIAKcBLQMBIgACEQEDEQH/xAAcAAABBQEBAQAAAAAAAAAAAAAGAAEDBAUHAgj/xABDEAACAQIEAwUFBQYEBgIDAAABAgMAEQQSITEFQVEGEyJhcTJygZGxM0JSocEHFCNi0fBDU5PhFWNzgrLi0vEWg5L/xAAbAQACAwEBAQAAAAAAAAAAAAADBAABAgUGB//EADERAAICAQQCAQMCBAYDAAAAAAABAgMRBBIhMQVBURMioWFxBhSR0TJSgbHh8CNCcv/aAAwDAQACEQMRAD8AzeJJ/Gl/6j/+Rp4EtVnHRfxpD/zH/wDI1IYlMYOYZhuLG5877V6JPEUebk8tmoCksCoUIZTo4106em9XoOCQyxaMI3UW5nNc3v8A7Vu9ke7jgIYBjuxtyqSLh65i0YBQnTn+tITuw3FcYHIU5Sb5yYuFxSxo2HYd5H5ixB6iqXB8e2GdgtiCdb/pWxxhoEezyRo1vZZlU+tib1jSmFhpKhPkw/rWoSjJYfsxOE4tNejokE4ZQRzF/nTyrQXwDijRsEY3Xken+1GMMtxSNlbg8HSqsU45MbjmAEqW5jY+dZ/BsEIpAxGq/Ct/ieLjiXNIyou12IAueVZBx8Uh/hzRk8gGU3/OiV2Pbt9ArKk5bl2FoUW2rH41wWOXxey1txz9aXCeIaZG0PK/0rQl1FCTcJcB2ozjhgNJw1RzINQz4ay+Ea1vcSwupYfKsaSTmdq6Ndm5ZOTbVteEirDEOfKpNB5VTm4iL+HXzrFi4kZJnU2sgvmF/gtBs10IPC5D1ePnNZlwETvUDG9DUvaNHbukLK97BjzPkDuNDrWnhcYW8JILAX059aJTra5PD4BX6CyCzHkumT5VKprMGPQtkBubH8t/rVtXtT6cZLKObJSg8SWC8j1LVDvqmixFZcTcZk0kY3FesJBcEMNOVJHBqdOvShPgNHlihwC35m24qxHgEDFioLHc9aZG51YR70J5DLHow+MdjYZbvAe5l3ut8p94fqKDcVxqXCyNFiLFl5HpyIIFrGuorJasHtPDh2Qy4hFKJbx2uxIOirzt+VDy4h4pT7KPZzi6lM3dsWI0tufQfdHmTUeIwswSSR5DFENSEszAC9hfYbnqTesWLFzYeIzy2SN2HdK+l+ZygDU2IuTWXxjFY7isuSOyYdbFUBsg8ybXZqHKTbyhmEYxjjpGH2vnyyARg5N+8LFyxI1120vsK9cHleRMiRZm5ED8+lFWC7F5VyzyGQfhAsAfXejPhXCFRQEUKBsAK2q2uWwUr4tbYrLA7hfAZyAsxVF9cxt8NKLcF2Uw8KGR371tQFNxy0PkRrRFguFagkaVYxXDr2uAF58tKzK1ZSRUa5NNsEcIqQq7ZCzkWU7BR5Hr50Ozi/6fGuqcX7lsMUVRa1lNuY2PnXOY4VAYswuLgAgm5601p7N2W0KX1uDSyY0ib19BYL7NPdX6CuESRc67vgvs091foKW8h6HPHvOTi+NX+LJ77f8Aka8rDV/ERfxJPfb6mvHd0/F8I5c87mNBOy+ySPSt7hPHXUBSdL1hZaVrVmdcZLklds4PgJe0nAcLxGMCYWcexIps6f1HkdK5RxHshjMFKDl/eMPmF3jFzlB1untA29aOBiWFSjGSWvc+tKPTP0x6Ou+UFnZ3imAxkKiMx3AsUPhdbaWI0IrfiwIXRSbeev51xvtMrPHnQKsoYWewvbmLnl61X7K9psdh5RE+IBVpMviUPGpbbXQ6nTQ6XFI21yg8HRotjZHKOzY/AK6FZFDIRYgi4IPK1AT/ALPO4xAmwjgAG/cy3K/Btx8b1uYjtBjo2UyYe8djmOHtITe1mytZhax0AN78q0eEdo48TfIBIV0IF0kX3onswrGWGx8GQO1uGE3cYpRFKpsdcwB3FmXlYjeiRMVDZcsqEMLrc7jr+YrI43wvBTX7yyu2vjBVrgEb77XH9anwmBZFvEEkTpowP9DWckwi1iVtqQSORAuPXTlQdj8OZnITKADopNr+dzpfyouwuHDXsjQsfwMR+RrMxnCsash8MOIhP4zkkXzBA19Pzq9zawUorOcAbisPJH7aZRyJH689qyDhubMCOmwrsCcOjy2sUB+62orKxnAY2vlSNiNfBa4vzsNetLuHwGU+eTlD46InJ3YBuFAIuSfLn8agx4K2zXjH4tjofukUbYzsmZAZEaO6k+FtGUeVCva3shLHFCylmEhCnRyAWYLYk+Z0rG1xeWF3JrBq8O4aP3Fp75mDhkPMxR+FvnmY/AV7hflfTlWrNKsEkEH+Eg7lvMMuU/maxO6KFozvGxU/9ux+IsfjRv4b1srZ2VyffK/2OV5/SOuMLfktSJeoMxFV58XJHdiA6bm2jAfrVzgmPjmvIl2K+ytjZm+mlennao9nBrolN/aWcC+ZguYDnryA1J6mpsNjJJJGQILA+BVN2IG7MLaE9KE+1fHpMKMkahGJyuRq63ANmOwvfam7H8Qmw+YwR3LgHvZAd/IE2HwFJStlKX2o6UdPGuH3vAeyBkF3VlHUiwpR4i+2tYU/EZ5dcRKX6KNFB625mrmHxNhRlCWMyFZTipYizYU5t717XD5zZvZA8WmgHS3U1TwU7ObDf6dSa88U785ThZUVRfMHS+Y/i9eVuhpeaecDdcltz6LfFOHrKQxUHLooIvlHl51HFgiLDYVE+OcAXsOpG1VcVxNmO+lbjXLGEBnbFvLN4YRetXMJAFO4oVTHG2l70373JqbmsulvgtaiK6QcNi1Ubih/ivH2syqbAisI4pjzqFrnetV6ZJ8lWatyWIinxDtoSSOlU3iud6tlafu6aWF0KZfbM2RbXrt+D+zT3V+grj00OhrsWD+zT3R9K52vfR1fGvsBMTwYDM5cWLE6Anc86yZYgCbajrtetHFB1Zr5hcne40vVRqLXJ/ItbFZ4WCsUrxlq4sV6UmGKgnl5GjbgOwpEVewGADi5YDy/U1WEluQrzHMym4NjVvLXBlYTNuLhyqhDgP1uNPShftjholwrkIFy6kDmOlr+daT8Qa1ifU1m8WiSSF0DWZlNm315G3rXP1NsY5jLs6ulplLEo9FHhHbKVkR2DkqPCwNrgaAkGjHDdpMFjUAm8Eg2LgowPVJFNx865JhOHYs2zr4BexX71trqNQDar7yGNQZVManmdbe8Re1cr6soPjk6v00zqmImxUcZKOmNw/RiiyqP5ZPYk5aOAfOue4d8X38knCcWryXPeYRgsci23AjPge34lNVcDINTDJkJGvdtbMPMDQ/GsPGcFszPfVrWb2Shvc5Su19tq3DUwbw+DLqaOu8P/acsRWLiWHmwr6Au6lkJ65gLCjjhnF4MSuaCVJF6qwNcM4V2v4jhECShMbh7W7uQ3YL5MRc6Dnmra4QeB8Qe8Jfh+LPJXMRzeWuRtTtv5URbX0zDTXZ17GQZlta+tDiYBO+e0rYeUkBSMoLgaWsw1W/IVjycP41gxeCePHxjUJKAklugbY/71mYf9sEGfucfhXhdTZrgOFYaHleo0QNohJmyT93iOjqmQ+V9xf0NC3FVdcaU/iph4ryhWJKSZNQRfUWkcbHlV7ivavBGJZYJmZcwJMDKWFtbFH+6fnQzLxV5MO0skjSmV8kbMoVu5Qk6i2+YkGkPI2baWl2+BrR1Oy1IxuPYkkBr3OYn9a0eJS5zFMNpowW/6kfgb8stYPFpfCvrV7hE/eYSVPvQOJVH8p8Lj5G9K+Nn/L212es4f7M6vntKrtG4pcou4aMHVicvQbsegrxxDBOhvFJ3crbhRpGvJQOb63Jr3hZBGoc6sfsx0/nP6VWWTqSx5k6n4176VateX0fNIXumOF2UuHcDij1sXY6lnJYk73N+daqtavKEGpJWBFhRFCMeEgUrZz5k8iZ717w5JIG99hUUeHYjaruHk7q+17W89enTSqnwuDVfMsyLvsL3aC5P2jDnb7o8h5c6kw0Mlvbt5Cs+PiJvsAPKtDOxtbTqelLbHEa+opPJZ/dEJJck+tee6i/BTxR9SSah7lLG5ueVYCcfBojAIyWChSfifjVHFcMyrmz68x19KgXHsBlA22qGbEM3tG9VGMipSi10R5acJUneeQ+VTQQFhcbDetuWOzCjkgCV6EdTtDbpTCsuRraW4+DiRCVcG3UEDbz3roWGFkX3R9K5yA7Ahcx0OgvXRcN7C+6PpXO1LfGWdXRpYeEJYwygEA6cxWfiuz0L65cp/lNvy2rUg9kelSUspNdDkoRl2gRxfZZgCY2zHkDp+dB3GcRjMODnwr218V8629Vrr9eSKL9eYH+Wrz0fPQ7Tudgovtof1Nef+Ov+MD/tH9K7fxXsthMRfvIVufvKMrfMUE8Z/ZKrXOHnZTyWQZh//Q1/I1X1p/JtUVf5Uc/l4tI9/Fp1sP6VSk4uSMrddCK3eK/s9xcA1XMvWMFx8QNfyoZkwoB1ex6FGB+lBlFS7GI/bwjRh4rMLWvbbWwA/u1Xk4krDLLtbXw3X49KwinRyellP617hw+ZwDJ4SdSQRpzOum16XdCCbzeaKFlzKQfNbA/MbVmcQ4VI0d0mIsb+IBtRqB9OtaycGwP3JifISxfSosNwmG5BeZRvcPGRpflQcKLzn8Gs54MvBYh1QmVS1t3XbTYld+vz8qy+LwwTqWXxP1T2vUg7+m9FMvDsPcW75xcXvIgDc7EdDtanXsngmYuWKgknJ3i6X1AHO3KtRnCL3FNN8A9wDt1xHh9kWUvDtllGYLf8NzmUjkL2pNxGGLERYmQd6FkDNoGDKxu4IOmoY/G1asHY6JnlAnLKNFV7c9rHNraq+D7KGFTd8972VbW+N9qO7oN5yD2MpduRgsRiIJOGxGJZFAZbFLuWtouw0ttveivj7CNo8Op8MEap6tux9b1k9j8LmxYd7d3CrSnyybAn1tVTFYtnkdzuzFj8TeufrH9W1Q/yr8s73g9Nuk5/B74lL4R61Y7KY9UxKBvYe8b+64y/U1k4qTQetVw/SrjSnVtOjrFy4ML5Y2V2STV0Yob/AMug/K3zp1A6VLxOUSdziBtPGCf+pH4H/LKfnVQV7Xxd/wBbSxl76f7o+QeSodOplFlkdbVYiIO9VEepkc86dkhOMi8EFSKo/wDvWqSOL3JP99alDrvehOIZSL0aG/L5VcRqzo5QdjXtntY3oUkHjJFnF4m2g3NVf3o2tt6CmlcN5+o1pQYYsdqzhJcmstvgfDG511HPlVru1OguSTp0/wB6v4Ls5K1iENvPT60R4LswABmIHoP1NLWaiEfY1VpbJegUHDn8quYbh8zCyoaN4OGxpstz1OtW1FJz1bfQ/DQpdsE8L2Wc6yMF8hrWrhezkK6kFj/MdPlW1SpeVsn7GYaeEfRVmiCxuAABlOwtyNesL7Ce6PoK9Yz7N/dP0NLDewnuj6CsBkj1B7I9KkqOD2R6VJVFipjT0qhBqRFPemvUIK1UeI8Ggn+1iR/MgX+e9XO8F7XF97c6dmqEATi37M4WBMEjRNyBGdfz1/OgbFdlZryYV1RJmUhGdrK4ItmjAGvpe46V3O96p8U4ZHOhSVcy7jcFTyZSNVI6ig2wlKP2vDNwnh8nzz/+GOrEHEYQEaEZ7EEaa6VqLwWy2/eMN694N+u29FPbLslYXlJKj2MUo8SdBiFHtL/OPjXNuK4KbDMFlUEHVHXVXHIqw39K5r+tJ7Zyw/2OtpqdNYuW0EEPBbKQcRhjf/m/7V4i7Pm9/wB4w5//AGf7UNxzqfL1q7hTrWZwtjn7vwdOPiaJLMZGyezLm9sRhxf/AJm35VNguycqsW/eYSffP56bVBhT/f8AfxrWwx1FI2aq+PCf4Az8XCPspz8NGCwuIs6NJiJAPASbJuQT560LUezorq0bfeU2J5Eba8tawDwcRBjIwBXLJGb6SJezKPMaab71vTahyTc/8THNJbVpYOANYw6D1qlno7bCQXXwSmMYrvMyxOR3QXQXA/FpWanBI5lHduty0k07c40vZEsfvHXTqa6NWqgo8imo1CssyWeyrd/hHhLKjRSh4y5spDCzrfl1rR/4S3+dB/q/+tUocIIlCBSotfXc35n1/Son2oVXk9RQ5KmWE3noUu8BptZL6lnZpDh7f5uH/wBX/wBa9DCkf42G/wBb/wBaw3FU5Boabj5fXS/9/wAGV/COi/UJzhj/AJ2G/wBYf/GkML/zsN/rD/40H2q/wrhMk75I1v1OwUdWPIVufldZFZdn4Kn/AAr4+Cy2wojwt/8AFgPkJgT8PDVh+Hyq6RLGJJH1CI4JA/E91sq+Zq92W7PX0wtjyfFst1HUQKfaO4zbDz2roXBuDxYdSsYNzq7sbu56sx1Nb02v11st0pfb+3LOLqPG6KuWK02Y2A7GxrYyMWPMDQfPnRDheHRR+wgHnz+dWK9inJ2zl2wcKIQ/woa1ILT3pUMKQzEgG2/9+dQYfHqTY+Fuh0v6XpuKiQxsIgMxvubfLzoN4rjsQV7mYZSF0CqWzW2JNvLlVlB0cSt7Zlv0vUoNZXAZUkhR1INwL2tvYXB6VqrVFkWM+zf3T9DSwvsL7o+gpYz7N/dP0NLC+wvuj6CoV7PUHsj0qSo4fZHpXu9QseoppVUEsQoG5JsKkvQ/2r4C+KRRHMYmUki4zKb/AIh+oqELkXGo3fLH4xzZSLDzte5HmK0d/wDauQcTGI4aQ8k8LsbgRoTm1GpII2tVfBdv8cSgTNJm+6EDadVsLm1WlkpMNOI9lsUGzYXEsmZvGZGubX+7YcvM1r8K4EYSJJsRJM4G7myA7XC7Chbh03F5j/EuqXOqBIyQOd2BI+VHPD8AqKAbs3NnbOb77kfpUZC8leq8A16zCqLGcaUF9oOx4KsYEVka5fDN7JOt2hP+E/p4T0G9FXEsZ3aZgMxuABe2pNhc1hy4v+MswJylVa1zohurqR/KbNSWrtqisT/T/T9QtTknmJxbjXZdos0kGZo1PjRhaWE9JF5j+YaGsWF7GvoHFYSPFyPoYpo7iOZSCSAxSzC1mW49k3FiNq552n7I+OxVYZz7JGkM/uH/AA5D+A/nvQN7iufuj8/H7nW0ut5xLgFcLjWHn61sYTii21BBGtDssLxsUkUq66FSLGrEL6jbcenx8qXuphLlHdhJTiGuGYhe9Ge17o1gy3/AwvoDqPytRLwrgKDLJKoaTUqCNI8xvZQbgHWhXhkC95hxljGaQX7uUtmsLgMhJA5a10evMeStlViMHjJwr29wwFZPGOARzeIKqyj2XsOWoDdRcCtemrj13zrluiwKbOZ49QVdpSquGtK8j6s45RqPu2tyodk4olt8x/l2+dFvai0eMmIdI80KEu0JmsQSNLaLoOe9c5x0l5Ce87z+fLlv8OVe50NcbYKT9pM6Om1Eo8ItTcQY7AD86iWQneo4Ymdgqgsx0AAuT6AUcdnuymRwHTvsRa4gB8EQOzTtsB5c+hp2xwrW1Ln0g1mq2LMmZPBuz5kUSzExQ3sDa7SE/djUakmum8C7K50AlTucONsOD43852G/LwD4k7Vc4bgI4VGIZlxE5ORWGiIdisS6hFAvc7m29EPD8X3iI1spYXtf4fKrppjKebXl949I4eq1s7euieKIKAFAAAsABYAdAKkApxT11DniryTXqvJFQhgT8ReOU5TnBOsL+Bx5xE2Djy/OtbAY9JVJQ3toRsynowOoPrWLxTicRxaYaXYjQMpIZmvZb2te2tUe0GAw+HZZVxD4eY3CBWzZ7fdyNe6+Ww8q08GUGF6a1c77M9qsXiGkR3iBViAVUF7ctCwWwB9aIlw2Y/xMZKD+EqI/lp+tTb8kyb+Hw6pfKoFzc2/p8KmFQ4WLKoGYt5ta/wCVT1k0Q4z7N/dP0NLC+wvuj6CljPs390/Q0sL7C+6PoKhXsVKlSqFiry636/DSvRpVCFLEcIgcNmiS7CxIADW6Zt6fh/CoYABFEiAfhA+u9XKa9Qg5qHEPYepA+ZtU1ZGP4gpeJFOplAIPRQW0/KqLSNSnApwKc1ZnBXxuH7yNk6jQ9CNQfmBQ0sliMwsCxB8mPhdPQkBh8aIOK4YyRlV3uDa5F8utiRte1DOe7ZHBKv4S3NXXbP0fS19iQDz18/5vhJ49f1/59jNBe4TGY5UDa3Mig9cx7xSfgpFbuMwiSoUkUMjbg6/2fOh7Fz5bAXLrZgeQKkWzdLmw+NEeGmDorrswuPjyq/A3Oyhxl8/gq9YllHPu1XZYIt3vLAPZk/xoL6C5P2keo38Q86AOI8HbDyNGzBsp3F9R+htXZu1cwtHFyZ87/wDTi8Z+bZB8a5LxTEd5I7n7xJ/p+Va1DVd+yHWOUdzxDnPO7os4Ga6J3fd94jB0jiju7Zd878ha/wCVdL4ZjknjWRDcEfEHmD0IrkOFxJRrZmCN7eTRmA+6D0NE3C52Rg8LLEz3Zo7XjRFXTMN8xtXI8ho1dFY79MvV6dxkdCqOeVUUsxAUC5J2AFCc3anELGHMMZ0Qnx2sJGyLcetY3F+IPKT+9yARrK0TxxXGRrXR2J1dd+m1cqjxFspfc0l/USVbbwecfxEs0uKzyxrKQkckRVgqpoFlQ7EnUUHDAtNKPGLuwGYgKNTa5AFafEMcXYmwVvZkKaJIBoGt1t/YqGFba8+XlXqqs0wxH9jtUaNbMsP+yfZS11w91UErJimAzsQbFYFPsi4ILH86NZsBHhcMyRLlzaX3Zmchbsx1Ym+5rN7DY7MHX8QWVf8Au8Lj4OpP/cK0uMTZpFjB0XxN665R9T8BRp2Qp0crvbXf6nmrd8rdsvTMiM3Da2UMwU9L2DP8FU/n1q7wuPvJw9rBRcD8KZSiL5EgsxHX0qti1Oa5H8NRsN3YnQel7et/WtHg8+V+6y3LAu8gO500tb2RcKDzy1yvEWO6acn/AN9L+5VqwuDeFPTCnr1woKqXEzL3bdwEMn3c97flV2lUIcZ47wDiUUudJJnBKvowkYOOgyg2GbflWLh+IOSXxeIEjXyguRmUL92w213rv2XnQ7xDsNgJpO8kwyFuZFwD6gGxq3yUcz7DTRR8UVVMeWWNkN9gfa0GxJt+ddrEQtltcdDr9aBO0n7MsPM6ywqIyi27pfCkhFyMzDVSL7jXQUWdm8NLHh4km1dFCkli5NgBcsQLmreMcERpIgAsAABsBXqlSrJZDjPs390/Q0sL7C+6PoKWM+zf3T9DSwvsL7o+gqFexGkKV6e9QsVqavV6YmoQamNPSvUIZXFsa3dOImCS6ZS6kj6ajzrnGG49J+/ySMqvJdo4gHBUMABcg2su+vnXUcdiVjUs2wBN9LCwvrc1xrAwTNIk9l7sSsWzaDM1yc5tfLYirUeC0+TruF4qpRM7J3hAzBT4c3MA9L3rQvQD2NxAx0nemJUWM6BTcMdRzFHq6VSySWPQ9DWLEizEtYkk6WtmW+mXkWUW3106WsS1T4thTJEVW2bQi/l0PJrXseVI+Q0v8xS4l1S2yMqEDvyrLZZYyjNoLnkoO+axP9ipsJMcNJ3Tn+G2qP0O2vTlfzN+elDDosqAEuSjaMbA5lO+mja/CrkkxkgmM9h3JJD9cq3zEba3ta+oJ2rh+I1CUHS+Jwz/AKoYtjzn0YPbDHXadhyAgX/zkI8tVHwrn0lEvGBmyooykeMxE3OZ/Ecrfe32OvrQrjZsot97p09Ryq4SlbY5+2z0njVGurHsUAGa/PlV+Fumnl15/pWLDNW3wzBlwXZhHEvtSNoo8h1PlRLotD17gobpPgo9ocWyxBb3zkA8tE1ArHfGM7MWOrWzeZH60X4uSCRchw7ND/mbT3/Gq7Bf5TqRQ5xLgrQgSIwlgO0q7DycfdbyNOUQdcUrI4b6z7ORVqabJtRIsMdr1oxpWREa3OEwtLoBoPaY6KPVuVC1CxydhWJQywq7H8RMZQqLlGZct7XSQEk+isqknlRHisJdVlkfIzN/DJtd2JuWIOygCwG9h8KEYmiUmJCSpBDyi92a3hyjfIGtpzo3aSScxvIoCqgOQ2J7w7tpp6Vz7NRXCmW9/wDyv1Z5nWQbt3JYyeccAWXW7C5VL2BNvaa29hewrd4LCndh1JJfVmIsSdtuQHIVkcLw4ndyy5Atgy6XcHYMwJ009kHpeiZAALDQDanvB6OVVe+a76EL554PYp6a9K9egFx6Vec1LPUIeqVeC9NnqEPdPUfeU3eVCEtKoe9pd5UILGfZv7p+hpYX2F90fQVDi5PA/un6GpMN7Ce6PoKhQJtxaUE+LmfrXtOLyfi+lZMz+JvU/WnRwed6PtKTNocZkHO/wr1/xt+f0rJE1qYv61W0hrHjz6bfKvUfaE2JNudBvE+0EMLlJJFQ5bjMTrrqNAbbc6GOJ44nClYcVAe8LZ17wZgHN7Dz1tWlWjLl8Gl+0Pt9FNHJhkBYnLaRToCDe3nasnhOKfEomFwzt3hQ5s1xrqTY7ZrW/Oh2fstiBayowNgMkitvpte96Jew0OK4fjVaWCVYmBViyki1r306EVuUYpcGIylnkK/2aTGDDuiroJWzE2FmAHhty2o6XidrXItb8/6UAYfEqkeLlU5ke01wMoDkEEDy0oK7LcVmlxYUSMI73YEkgi/9bUFQzlhN2MI7uOJr/ZpLxQEnbT+lDgcV4SXfn4j+VZ2mzR4qRm76LLnC2y8m1uSbEa/OqXEmE0YCyeMWJRTbNqDZlOpXTamzabVkY5we+cgeACJSeTN43IPW2QX9a8/5bQVxxqIvEuuPY3pm5SUAe47i7NI8mhuSQdD6AGsjh/G4pjkxiFgdElT7RegJ++PXWvbcTxGLl7mFFmUf5qBgtt2LH2V351p8MwMcJJgCPL96fL/Cj6jDqfaOntbVnT6d7diWZP49f2OtfqYwjiXr4JI+z0EUozS5gVzrE943PTMSLBdulWpcFNJZnTMq+wsYvEnuhSbn+Y/lU+A4czZiisxOryMdz/M53+G1TvH3Pi1ck2OQ5Y/RjcGQ+Q86YxHTzWJqdnWGs4OVbqLL1iWcFGPDO2yOfRG/pXqHh0yMXQLGW0cSlVjkHR1J19QLirM2Kkb2na22VSVUDoAKrrEAb2Hma7E6dVqK9tu1fkQjKFcsxyQ4jgGGDkoVlkK5lw8Ugy6b+I6kfyjWh+bHSMwDeAKdIwMqr/29fM60RT4POoOVhzRwrCxH3lNvzFNiCudWxMYIy2E7gkBuXehVXQ/i1rhX6f6PU1P+mf6He0XkMP8A8i/YudluFDEeMt4FOqg2a41HLaioYrvpO4jvp9rdCCqkGxFyOY6c6CcRxDExMFc5YzqvdAKhB5qRuK3+D4jKYpOWYxueqyWyknnZ1A+NceGnjPUxdvKzwjeshY4/UzwHeCRY0VF2UAXO5tzPnU/f1k/vPnWFx7tVHDmjJYOVNjtYkaHrXsY4isI4m1sIG7RwLK0TTRKwt4S63Ol9vKsXs922GMxMsSJljiFzIT7VzYW5C+vWuKyRPb7WF7e0wVmOp3clbm5pxiJAGvKqqbAhVOttrCwouDOD6Lx3FooReSREHLMwHy61BheNrK1kVyN85RgvwLWv8BQB2Q7RYF8iZGMxsA8qh3ZuZLcq1O1/bqHBMEZWeQi4VSB8CSQL+W9Y94LwG37xTfvFYmFxTFQW3IBsNhcXsKm7+qNbDV7+kZ/Oh5+NwhxH3qd4dkDAn5A6VY/earJNprnE03f1lfvFMMTUyTaaGKn8De6foa1cIfAnuj6ChXE4nwN7p+hopwn2ae6v0FaTMyWAZKQsWvEw15fpXv8AcMORorih2TtGA7K0a2zEZtRsedaDcYQC4y/BWPy1o+1gcovLwuA7SEfKsPtxw4x4N2w8hMl1AA31YA2t5XqbGcWaOB5yqd2gJJubny1G9CHGP2hxmNlRWzlbKCObDqDyvWop5MyawcyxsrOxzsxIBG97D/7rP7kXOtqKx2RnaGWZWhdYlzSBJAWUWvyFifK9DCttpRngHDI0cZU3DEdLEj5WrU4PxWaKVXaaVlG6iRtfmdqzo3BqdYjvY2v0NXtTLcmjp0faRMZFiFSPIvdoGAGoW5By20vdqpdk+EPhj3ndkoxVc7HKBe1t9ee1t6l7GcOSGUv4indWZN87FgBm9L3qHtZxqdlbDRR2Vmtm3tZjouXY3AoHvCCrrLNLtFxoROYu9lBupugGXMB92/3eo51vdnxJLh0nLjKRqoHiuTbW2g9K5fi+KR5QsyTCUOAGNjsbG97G393rsuA4WsWBWINawvmGmp1uReqlwi45bI2kCqWbQAEknoBf9KH+N4UnDxpI/dI95JW3dmk8XdRLuz2sPK1S8Rjl7pxGQ/jVGzE218Rv5WB+fnTLAS/eSt3kh5nZR+GNfuj8+tI6jR2amyOOIrljNdyqWfZSw2DGTu1TuYP8se3J/NOw390aetXTGALKANLDy6VOBSy11KdLXVDbFfu/YrZbKbyyN5HK5LlUFwFDaAH4dK9cKw8TeGV1RQTlF2Uknck6C3r0r1lpmWuff4aqcMVtxfz7CR1El2XZeG4Y6riEUE29q/1avBwmDW+aVpORCkkH4L/W1VBHT5KVXg7upaiWDX8wvUUas/aCwCwx6A2BfQWA5KNayMdipZb52JW98gNlHTTnbzvSIpWp3R+F0ume5Ry/l8g5XzkZ6K0YKqoeE+1C23rEfuN5bHyrT4PCssckcLkqVNlbSSJx4lDr7wFjtUdQy4bxB0YxyL7LruPIjZl8jQfIeHjd99PEu/0GKNbKMdkuUEGD4lnRXA9oAkefMfO9Cva3hU+JkzxoB4bWLDW19qn4Xi3V3jmCqxYshW+Vg2rWvsbkm3nW1HNbf51EpQSUlyEW2XQBcI7DzMX/AHiMgaZe7lUXOt76ctKq9p+xbwRGWPNlUEuJJFPSwWwrpjy2uQflXMMfx6QZgSCOYbxXF9iDyoinJsw4JIFcNjkUq+eYSD8FgFI6a3q1JxWJ3EkneSyXBLOByOlz97416m4zmUiREGhymJEWzcr/AMvlUcfEg5zMVvbS6xj8rXNHwCDngfanF4qdo4rgaasoIQDQlQLX0vpet3HcORQZcXiJXC62aTu0Ft/Ctq5JheMNnDZnRQfbX7vmBpmI6Vf7QcakxUYjWdp1HKSLxjbVbXt86y4Gtx0bgPabCySmDBxLcDMzhQiW0ub+0x16fGiRJiBa9z51y79nMRiaaWeQI2RVVWurEDXQEC+g5dKMMLx+GRWdXAVd2fwjrzoM1h8BIJY5CH94PWmM3n+dBmN7aQrpFmnPSJcw+e1RwcWx04OSCOAfimLE28lHP5VST7L49BrLiPA2o9k/Sj7B/Zp7q/QVwx+EyvdsRiZHtrlTwJca7DUj1ruWD+zT3V+grUQdhxzHJnMmttT5c+vwqbgWOkjIBdsl9SQrEfA0qVPvoS9lT9pXHrYXuhLIxkO2RFXKrXN7elcsw2IYXsxt0v1pUqkeipBN+z6ZjiJFY5u8hkU32PhNsw57UNidb6wx/DMvy1pUqvHJExSYiKxtDkJ2KyEkfMUQ/s+XvMakZJCMrgqTf7p110vSpVl9FnZeD8BSADUuR94hb6m/IeQoe7cH927vuPAsmfMFAuzEaG52tc7UqVAXYZg5wr9m3flZnmax1bOAzFr30tpb1rrWHwoZQpsVAH5W/pT0qqTbZMYBnGuCzBBZcxIvzJ3J+Q/KqwSlSp6KxFYBPk9hKYpSpVogxFLu6VKrKGyUgtKlVEPJSnKUqVaIebUxWlSqEIcXh840NmGqnoa8YHE5xc6FTZh0PlSpUnq4pwyMaZ4ng8TmVrhJMt+q3/Wh7GdiXkue/Gv8hH60qVc/LT4HWkyHhn7PnjfMZ1P4SEuR89NqCOJ4kw4qRrJLZjlLL4dNL5BYUqVGqk23kBYklweJe0srHaMW5BbD5XrzD2gkVSqpGM3tMFszepBpUqPgBkUPaHELmCv7W9xf5X2Ou4oi7F8ImxkuZyGRDdkbUOOlr2tSpViawjceWdAaJY/CsaIPwooAHlpypu/tT0qUbY5FEcsvhPofpXX8H9mnur9BSpVuDAX+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TEhUUExQWFhUXGBwaFxcXGBgaHBkaGBwYFxwaGBwcHCghHBslHBQVIzEhJSksLi4uHB8zODMsNygtLisBCgoKDg0OGxAQGywkICQsLCwsLCwsLCwsLCwtLCwsLCwsLCwsLCwsLCwsLCwsLCwsLCwsLCwsLCwsLCwsLCwsLP/AABEIAKcBLQMBIgACEQEDEQH/xAAcAAABBQEBAQAAAAAAAAAAAAAGAAEDBAUHAgj/xABDEAACAQIEAwUFBQYEBgIDAAABAgMAEQQSITEFQVEGEyJhcTJygZGxM0JSocEHFCNi0fBDU5PhFWNzgrLi0vEWg5L/xAAbAQACAwEBAQAAAAAAAAAAAAADBAABAgUGB//EADERAAICAQQCAQMCBAYDAAAAAAABAgMRBBIhMQVBURMioWFxBhSR0TJSgbHh8CNCcv/aAAwDAQACEQMRAD8AzeJJ/Gl/6j/+Rp4EtVnHRfxpD/zH/wDI1IYlMYOYZhuLG5877V6JPEUebk8tmoCksCoUIZTo4106em9XoOCQyxaMI3UW5nNc3v8A7Vu9ke7jgIYBjuxtyqSLh65i0YBQnTn+tITuw3FcYHIU5Sb5yYuFxSxo2HYd5H5ixB6iqXB8e2GdgtiCdb/pWxxhoEezyRo1vZZlU+tib1jSmFhpKhPkw/rWoSjJYfsxOE4tNejokE4ZQRzF/nTyrQXwDijRsEY3Xken+1GMMtxSNlbg8HSqsU45MbjmAEqW5jY+dZ/BsEIpAxGq/Ct/ieLjiXNIyou12IAueVZBx8Uh/hzRk8gGU3/OiV2Pbt9ArKk5bl2FoUW2rH41wWOXxey1txz9aXCeIaZG0PK/0rQl1FCTcJcB2ozjhgNJw1RzINQz4ay+Ea1vcSwupYfKsaSTmdq6Ndm5ZOTbVteEirDEOfKpNB5VTm4iL+HXzrFi4kZJnU2sgvmF/gtBs10IPC5D1ePnNZlwETvUDG9DUvaNHbukLK97BjzPkDuNDrWnhcYW8JILAX059aJTra5PD4BX6CyCzHkumT5VKprMGPQtkBubH8t/rVtXtT6cZLKObJSg8SWC8j1LVDvqmixFZcTcZk0kY3FesJBcEMNOVJHBqdOvShPgNHlihwC35m24qxHgEDFioLHc9aZG51YR70J5DLHow+MdjYZbvAe5l3ut8p94fqKDcVxqXCyNFiLFl5HpyIIFrGuorJasHtPDh2Qy4hFKJbx2uxIOirzt+VDy4h4pT7KPZzi6lM3dsWI0tufQfdHmTUeIwswSSR5DFENSEszAC9hfYbnqTesWLFzYeIzy2SN2HdK+l+ZygDU2IuTWXxjFY7isuSOyYdbFUBsg8ybXZqHKTbyhmEYxjjpGH2vnyyARg5N+8LFyxI1120vsK9cHleRMiRZm5ED8+lFWC7F5VyzyGQfhAsAfXejPhXCFRQEUKBsAK2q2uWwUr4tbYrLA7hfAZyAsxVF9cxt8NKLcF2Uw8KGR371tQFNxy0PkRrRFguFagkaVYxXDr2uAF58tKzK1ZSRUa5NNsEcIqQq7ZCzkWU7BR5Hr50Ozi/6fGuqcX7lsMUVRa1lNuY2PnXOY4VAYswuLgAgm5601p7N2W0KX1uDSyY0ib19BYL7NPdX6CuESRc67vgvs091foKW8h6HPHvOTi+NX+LJ77f8Aka8rDV/ERfxJPfb6mvHd0/F8I5c87mNBOy+ySPSt7hPHXUBSdL1hZaVrVmdcZLklds4PgJe0nAcLxGMCYWcexIps6f1HkdK5RxHshjMFKDl/eMPmF3jFzlB1untA29aOBiWFSjGSWvc+tKPTP0x6Ou+UFnZ3imAxkKiMx3AsUPhdbaWI0IrfiwIXRSbeev51xvtMrPHnQKsoYWewvbmLnl61X7K9psdh5RE+IBVpMviUPGpbbXQ6nTQ6XFI21yg8HRotjZHKOzY/AK6FZFDIRYgi4IPK1AT/ALPO4xAmwjgAG/cy3K/Btx8b1uYjtBjo2UyYe8djmOHtITe1mytZhax0AN78q0eEdo48TfIBIV0IF0kX3onswrGWGx8GQO1uGE3cYpRFKpsdcwB3FmXlYjeiRMVDZcsqEMLrc7jr+YrI43wvBTX7yyu2vjBVrgEb77XH9anwmBZFvEEkTpowP9DWckwi1iVtqQSORAuPXTlQdj8OZnITKADopNr+dzpfyouwuHDXsjQsfwMR+RrMxnCsash8MOIhP4zkkXzBA19Pzq9zawUorOcAbisPJH7aZRyJH689qyDhubMCOmwrsCcOjy2sUB+62orKxnAY2vlSNiNfBa4vzsNetLuHwGU+eTlD46InJ3YBuFAIuSfLn8agx4K2zXjH4tjofukUbYzsmZAZEaO6k+FtGUeVCva3shLHFCylmEhCnRyAWYLYk+Z0rG1xeWF3JrBq8O4aP3Fp75mDhkPMxR+FvnmY/AV7hflfTlWrNKsEkEH+Eg7lvMMuU/maxO6KFozvGxU/9ux+IsfjRv4b1srZ2VyffK/2OV5/SOuMLfktSJeoMxFV58XJHdiA6bm2jAfrVzgmPjmvIl2K+ytjZm+mlennao9nBrolN/aWcC+ZguYDnryA1J6mpsNjJJJGQILA+BVN2IG7MLaE9KE+1fHpMKMkahGJyuRq63ANmOwvfam7H8Qmw+YwR3LgHvZAd/IE2HwFJStlKX2o6UdPGuH3vAeyBkF3VlHUiwpR4i+2tYU/EZ5dcRKX6KNFB625mrmHxNhRlCWMyFZTipYizYU5t717XD5zZvZA8WmgHS3U1TwU7ObDf6dSa88U785ThZUVRfMHS+Y/i9eVuhpeaecDdcltz6LfFOHrKQxUHLooIvlHl51HFgiLDYVE+OcAXsOpG1VcVxNmO+lbjXLGEBnbFvLN4YRetXMJAFO4oVTHG2l70373JqbmsulvgtaiK6QcNi1Ubih/ivH2syqbAisI4pjzqFrnetV6ZJ8lWatyWIinxDtoSSOlU3iud6tlafu6aWF0KZfbM2RbXrt+D+zT3V+grj00OhrsWD+zT3R9K52vfR1fGvsBMTwYDM5cWLE6Anc86yZYgCbajrtetHFB1Zr5hcne40vVRqLXJ/ItbFZ4WCsUrxlq4sV6UmGKgnl5GjbgOwpEVewGADi5YDy/U1WEluQrzHMym4NjVvLXBlYTNuLhyqhDgP1uNPShftjholwrkIFy6kDmOlr+daT8Qa1ifU1m8WiSSF0DWZlNm315G3rXP1NsY5jLs6ulplLEo9FHhHbKVkR2DkqPCwNrgaAkGjHDdpMFjUAm8Eg2LgowPVJFNx865JhOHYs2zr4BexX71trqNQDar7yGNQZVManmdbe8Re1cr6soPjk6v00zqmImxUcZKOmNw/RiiyqP5ZPYk5aOAfOue4d8X38knCcWryXPeYRgsci23AjPge34lNVcDINTDJkJGvdtbMPMDQ/GsPGcFszPfVrWb2Shvc5Su19tq3DUwbw+DLqaOu8P/acsRWLiWHmwr6Au6lkJ65gLCjjhnF4MSuaCVJF6qwNcM4V2v4jhECShMbh7W7uQ3YL5MRc6Dnmra4QeB8Qe8Jfh+LPJXMRzeWuRtTtv5URbX0zDTXZ17GQZlta+tDiYBO+e0rYeUkBSMoLgaWsw1W/IVjycP41gxeCePHxjUJKAklugbY/71mYf9sEGfucfhXhdTZrgOFYaHleo0QNohJmyT93iOjqmQ+V9xf0NC3FVdcaU/iph4ryhWJKSZNQRfUWkcbHlV7ivavBGJZYJmZcwJMDKWFtbFH+6fnQzLxV5MO0skjSmV8kbMoVu5Qk6i2+YkGkPI2baWl2+BrR1Oy1IxuPYkkBr3OYn9a0eJS5zFMNpowW/6kfgb8stYPFpfCvrV7hE/eYSVPvQOJVH8p8Lj5G9K+Nn/L212es4f7M6vntKrtG4pcou4aMHVicvQbsegrxxDBOhvFJ3crbhRpGvJQOb63Jr3hZBGoc6sfsx0/nP6VWWTqSx5k6n4176VateX0fNIXumOF2UuHcDij1sXY6lnJYk73N+daqtavKEGpJWBFhRFCMeEgUrZz5k8iZ717w5JIG99hUUeHYjaruHk7q+17W89enTSqnwuDVfMsyLvsL3aC5P2jDnb7o8h5c6kw0Mlvbt5Cs+PiJvsAPKtDOxtbTqelLbHEa+opPJZ/dEJJck+tee6i/BTxR9SSah7lLG5ueVYCcfBojAIyWChSfifjVHFcMyrmz68x19KgXHsBlA22qGbEM3tG9VGMipSi10R5acJUneeQ+VTQQFhcbDetuWOzCjkgCV6EdTtDbpTCsuRraW4+DiRCVcG3UEDbz3roWGFkX3R9K5yA7Ahcx0OgvXRcN7C+6PpXO1LfGWdXRpYeEJYwygEA6cxWfiuz0L65cp/lNvy2rUg9kelSUspNdDkoRl2gRxfZZgCY2zHkDp+dB3GcRjMODnwr218V8629Vrr9eSKL9eYH+Wrz0fPQ7Tudgovtof1Nef+Ov+MD/tH9K7fxXsthMRfvIVufvKMrfMUE8Z/ZKrXOHnZTyWQZh//Q1/I1X1p/JtUVf5Uc/l4tI9/Fp1sP6VSk4uSMrddCK3eK/s9xcA1XMvWMFx8QNfyoZkwoB1ex6FGB+lBlFS7GI/bwjRh4rMLWvbbWwA/u1Xk4krDLLtbXw3X49KwinRyellP617hw+ZwDJ4SdSQRpzOum16XdCCbzeaKFlzKQfNbA/MbVmcQ4VI0d0mIsb+IBtRqB9OtaycGwP3JifISxfSosNwmG5BeZRvcPGRpflQcKLzn8Gs54MvBYh1QmVS1t3XbTYld+vz8qy+LwwTqWXxP1T2vUg7+m9FMvDsPcW75xcXvIgDc7EdDtanXsngmYuWKgknJ3i6X1AHO3KtRnCL3FNN8A9wDt1xHh9kWUvDtllGYLf8NzmUjkL2pNxGGLERYmQd6FkDNoGDKxu4IOmoY/G1asHY6JnlAnLKNFV7c9rHNraq+D7KGFTd8972VbW+N9qO7oN5yD2MpduRgsRiIJOGxGJZFAZbFLuWtouw0ttveivj7CNo8Op8MEap6tux9b1k9j8LmxYd7d3CrSnyybAn1tVTFYtnkdzuzFj8TeufrH9W1Q/yr8s73g9Nuk5/B74lL4R61Y7KY9UxKBvYe8b+64y/U1k4qTQetVw/SrjSnVtOjrFy4ML5Y2V2STV0Yob/AMug/K3zp1A6VLxOUSdziBtPGCf+pH4H/LKfnVQV7Xxd/wBbSxl76f7o+QeSodOplFlkdbVYiIO9VEepkc86dkhOMi8EFSKo/wDvWqSOL3JP99alDrvehOIZSL0aG/L5VcRqzo5QdjXtntY3oUkHjJFnF4m2g3NVf3o2tt6CmlcN5+o1pQYYsdqzhJcmstvgfDG511HPlVru1OguSTp0/wB6v4Ls5K1iENvPT60R4LswABmIHoP1NLWaiEfY1VpbJegUHDn8quYbh8zCyoaN4OGxpstz1OtW1FJz1bfQ/DQpdsE8L2Wc6yMF8hrWrhezkK6kFj/MdPlW1SpeVsn7GYaeEfRVmiCxuAABlOwtyNesL7Ce6PoK9Yz7N/dP0NLDewnuj6CsBkj1B7I9KkqOD2R6VJVFipjT0qhBqRFPemvUIK1UeI8Ggn+1iR/MgX+e9XO8F7XF97c6dmqEATi37M4WBMEjRNyBGdfz1/OgbFdlZryYV1RJmUhGdrK4ItmjAGvpe46V3O96p8U4ZHOhSVcy7jcFTyZSNVI6ig2wlKP2vDNwnh8nzz/+GOrEHEYQEaEZ7EEaa6VqLwWy2/eMN694N+u29FPbLslYXlJKj2MUo8SdBiFHtL/OPjXNuK4KbDMFlUEHVHXVXHIqw39K5r+tJ7Zyw/2OtpqdNYuW0EEPBbKQcRhjf/m/7V4i7Pm9/wB4w5//AGf7UNxzqfL1q7hTrWZwtjn7vwdOPiaJLMZGyezLm9sRhxf/AJm35VNguycqsW/eYSffP56bVBhT/f8AfxrWwx1FI2aq+PCf4Az8XCPspz8NGCwuIs6NJiJAPASbJuQT560LUezorq0bfeU2J5Eba8tawDwcRBjIwBXLJGb6SJezKPMaab71vTahyTc/8THNJbVpYOANYw6D1qlno7bCQXXwSmMYrvMyxOR3QXQXA/FpWanBI5lHduty0k07c40vZEsfvHXTqa6NWqgo8imo1CssyWeyrd/hHhLKjRSh4y5spDCzrfl1rR/4S3+dB/q/+tUocIIlCBSotfXc35n1/Son2oVXk9RQ5KmWE3noUu8BptZL6lnZpDh7f5uH/wBX/wBa9DCkf42G/wBb/wBaw3FU5Boabj5fXS/9/wAGV/COi/UJzhj/AJ2G/wBYf/GkML/zsN/rD/40H2q/wrhMk75I1v1OwUdWPIVufldZFZdn4Kn/AAr4+Cy2wojwt/8AFgPkJgT8PDVh+Hyq6RLGJJH1CI4JA/E91sq+Zq92W7PX0wtjyfFst1HUQKfaO4zbDz2roXBuDxYdSsYNzq7sbu56sx1Nb02v11st0pfb+3LOLqPG6KuWK02Y2A7GxrYyMWPMDQfPnRDheHRR+wgHnz+dWK9inJ2zl2wcKIQ/woa1ILT3pUMKQzEgG2/9+dQYfHqTY+Fuh0v6XpuKiQxsIgMxvubfLzoN4rjsQV7mYZSF0CqWzW2JNvLlVlB0cSt7Zlv0vUoNZXAZUkhR1INwL2tvYXB6VqrVFkWM+zf3T9DSwvsL7o+gpYz7N/dP0NLC+wvuj6CoV7PUHsj0qSo4fZHpXu9QseoppVUEsQoG5JsKkvQ/2r4C+KRRHMYmUki4zKb/AIh+oqELkXGo3fLH4xzZSLDzte5HmK0d/wDauQcTGI4aQ8k8LsbgRoTm1GpII2tVfBdv8cSgTNJm+6EDadVsLm1WlkpMNOI9lsUGzYXEsmZvGZGubX+7YcvM1r8K4EYSJJsRJM4G7myA7XC7Chbh03F5j/EuqXOqBIyQOd2BI+VHPD8AqKAbs3NnbOb77kfpUZC8leq8A16zCqLGcaUF9oOx4KsYEVka5fDN7JOt2hP+E/p4T0G9FXEsZ3aZgMxuABe2pNhc1hy4v+MswJylVa1zohurqR/KbNSWrtqisT/T/T9QtTknmJxbjXZdos0kGZo1PjRhaWE9JF5j+YaGsWF7GvoHFYSPFyPoYpo7iOZSCSAxSzC1mW49k3FiNq552n7I+OxVYZz7JGkM/uH/AA5D+A/nvQN7iufuj8/H7nW0ut5xLgFcLjWHn61sYTii21BBGtDssLxsUkUq66FSLGrEL6jbcenx8qXuphLlHdhJTiGuGYhe9Ge17o1gy3/AwvoDqPytRLwrgKDLJKoaTUqCNI8xvZQbgHWhXhkC95hxljGaQX7uUtmsLgMhJA5a10evMeStlViMHjJwr29wwFZPGOARzeIKqyj2XsOWoDdRcCtemrj13zrluiwKbOZ49QVdpSquGtK8j6s45RqPu2tyodk4olt8x/l2+dFvai0eMmIdI80KEu0JmsQSNLaLoOe9c5x0l5Ce87z+fLlv8OVe50NcbYKT9pM6Om1Eo8ItTcQY7AD86iWQneo4Ymdgqgsx0AAuT6AUcdnuymRwHTvsRa4gB8EQOzTtsB5c+hp2xwrW1Ln0g1mq2LMmZPBuz5kUSzExQ3sDa7SE/djUakmum8C7K50AlTucONsOD43852G/LwD4k7Vc4bgI4VGIZlxE5ORWGiIdisS6hFAvc7m29EPD8X3iI1spYXtf4fKrppjKebXl949I4eq1s7euieKIKAFAAAsABYAdAKkApxT11DniryTXqvJFQhgT8ReOU5TnBOsL+Bx5xE2Djy/OtbAY9JVJQ3toRsynowOoPrWLxTicRxaYaXYjQMpIZmvZb2te2tUe0GAw+HZZVxD4eY3CBWzZ7fdyNe6+Ww8q08GUGF6a1c77M9qsXiGkR3iBViAVUF7ctCwWwB9aIlw2Y/xMZKD+EqI/lp+tTb8kyb+Hw6pfKoFzc2/p8KmFQ4WLKoGYt5ta/wCVT1k0Q4z7N/dP0NLC+wvuj6CljPs390/Q0sL7C+6PoKhXsVKlSqFiry636/DSvRpVCFLEcIgcNmiS7CxIADW6Zt6fh/CoYABFEiAfhA+u9XKa9Qg5qHEPYepA+ZtU1ZGP4gpeJFOplAIPRQW0/KqLSNSnApwKc1ZnBXxuH7yNk6jQ9CNQfmBQ0sliMwsCxB8mPhdPQkBh8aIOK4YyRlV3uDa5F8utiRte1DOe7ZHBKv4S3NXXbP0fS19iQDz18/5vhJ49f1/59jNBe4TGY5UDa3Mig9cx7xSfgpFbuMwiSoUkUMjbg6/2fOh7Fz5bAXLrZgeQKkWzdLmw+NEeGmDorrswuPjyq/A3Oyhxl8/gq9YllHPu1XZYIt3vLAPZk/xoL6C5P2keo38Q86AOI8HbDyNGzBsp3F9R+htXZu1cwtHFyZ87/wDTi8Z+bZB8a5LxTEd5I7n7xJ/p+Va1DVd+yHWOUdzxDnPO7os4Ga6J3fd94jB0jiju7Zd878ha/wCVdL4ZjknjWRDcEfEHmD0IrkOFxJRrZmCN7eTRmA+6D0NE3C52Rg8LLEz3Zo7XjRFXTMN8xtXI8ho1dFY79MvV6dxkdCqOeVUUsxAUC5J2AFCc3anELGHMMZ0Qnx2sJGyLcetY3F+IPKT+9yARrK0TxxXGRrXR2J1dd+m1cqjxFspfc0l/USVbbwecfxEs0uKzyxrKQkckRVgqpoFlQ7EnUUHDAtNKPGLuwGYgKNTa5AFafEMcXYmwVvZkKaJIBoGt1t/YqGFba8+XlXqqs0wxH9jtUaNbMsP+yfZS11w91UErJimAzsQbFYFPsi4ILH86NZsBHhcMyRLlzaX3Zmchbsx1Ym+5rN7DY7MHX8QWVf8Au8Lj4OpP/cK0uMTZpFjB0XxN665R9T8BRp2Qp0crvbXf6nmrd8rdsvTMiM3Da2UMwU9L2DP8FU/n1q7wuPvJw9rBRcD8KZSiL5EgsxHX0qti1Oa5H8NRsN3YnQel7et/WtHg8+V+6y3LAu8gO500tb2RcKDzy1yvEWO6acn/AN9L+5VqwuDeFPTCnr1woKqXEzL3bdwEMn3c97flV2lUIcZ47wDiUUudJJnBKvowkYOOgyg2GbflWLh+IOSXxeIEjXyguRmUL92w213rv2XnQ7xDsNgJpO8kwyFuZFwD6gGxq3yUcz7DTRR8UVVMeWWNkN9gfa0GxJt+ddrEQtltcdDr9aBO0n7MsPM6ywqIyi27pfCkhFyMzDVSL7jXQUWdm8NLHh4km1dFCkli5NgBcsQLmreMcERpIgAsAABsBXqlSrJZDjPs390/Q0sL7C+6PoKWM+zf3T9DSwvsL7o+gqFexGkKV6e9QsVqavV6YmoQamNPSvUIZXFsa3dOImCS6ZS6kj6ajzrnGG49J+/ySMqvJdo4gHBUMABcg2su+vnXUcdiVjUs2wBN9LCwvrc1xrAwTNIk9l7sSsWzaDM1yc5tfLYirUeC0+TruF4qpRM7J3hAzBT4c3MA9L3rQvQD2NxAx0nemJUWM6BTcMdRzFHq6VSySWPQ9DWLEizEtYkk6WtmW+mXkWUW3106WsS1T4thTJEVW2bQi/l0PJrXseVI+Q0v8xS4l1S2yMqEDvyrLZZYyjNoLnkoO+axP9ipsJMcNJ3Tn+G2qP0O2vTlfzN+elDDosqAEuSjaMbA5lO+mja/CrkkxkgmM9h3JJD9cq3zEba3ta+oJ2rh+I1CUHS+Jwz/AKoYtjzn0YPbDHXadhyAgX/zkI8tVHwrn0lEvGBmyooykeMxE3OZ/Ecrfe32OvrQrjZsot97p09Ryq4SlbY5+2z0njVGurHsUAGa/PlV+Fumnl15/pWLDNW3wzBlwXZhHEvtSNoo8h1PlRLotD17gobpPgo9ocWyxBb3zkA8tE1ArHfGM7MWOrWzeZH60X4uSCRchw7ND/mbT3/Gq7Bf5TqRQ5xLgrQgSIwlgO0q7DycfdbyNOUQdcUrI4b6z7ORVqabJtRIsMdr1oxpWREa3OEwtLoBoPaY6KPVuVC1CxydhWJQywq7H8RMZQqLlGZct7XSQEk+isqknlRHisJdVlkfIzN/DJtd2JuWIOygCwG9h8KEYmiUmJCSpBDyi92a3hyjfIGtpzo3aSScxvIoCqgOQ2J7w7tpp6Vz7NRXCmW9/wDyv1Z5nWQbt3JYyeccAWXW7C5VL2BNvaa29hewrd4LCndh1JJfVmIsSdtuQHIVkcLw4ndyy5Atgy6XcHYMwJ009kHpeiZAALDQDanvB6OVVe+a76EL554PYp6a9K9egFx6Vec1LPUIeqVeC9NnqEPdPUfeU3eVCEtKoe9pd5UILGfZv7p+hpYX2F90fQVDi5PA/un6GpMN7Ce6PoKhQJtxaUE+LmfrXtOLyfi+lZMz+JvU/WnRwed6PtKTNocZkHO/wr1/xt+f0rJE1qYv61W0hrHjz6bfKvUfaE2JNudBvE+0EMLlJJFQ5bjMTrrqNAbbc6GOJ44nClYcVAe8LZ17wZgHN7Dz1tWlWjLl8Gl+0Pt9FNHJhkBYnLaRToCDe3nasnhOKfEomFwzt3hQ5s1xrqTY7ZrW/Oh2fstiBayowNgMkitvpte96Jew0OK4fjVaWCVYmBViyki1r306EVuUYpcGIylnkK/2aTGDDuiroJWzE2FmAHhty2o6XidrXItb8/6UAYfEqkeLlU5ke01wMoDkEEDy0oK7LcVmlxYUSMI73YEkgi/9bUFQzlhN2MI7uOJr/ZpLxQEnbT+lDgcV4SXfn4j+VZ2mzR4qRm76LLnC2y8m1uSbEa/OqXEmE0YCyeMWJRTbNqDZlOpXTamzabVkY5we+cgeACJSeTN43IPW2QX9a8/5bQVxxqIvEuuPY3pm5SUAe47i7NI8mhuSQdD6AGsjh/G4pjkxiFgdElT7RegJ++PXWvbcTxGLl7mFFmUf5qBgtt2LH2V351p8MwMcJJgCPL96fL/Cj6jDqfaOntbVnT6d7diWZP49f2OtfqYwjiXr4JI+z0EUozS5gVzrE943PTMSLBdulWpcFNJZnTMq+wsYvEnuhSbn+Y/lU+A4czZiisxOryMdz/M53+G1TvH3Pi1ck2OQ5Y/RjcGQ+Q86YxHTzWJqdnWGs4OVbqLL1iWcFGPDO2yOfRG/pXqHh0yMXQLGW0cSlVjkHR1J19QLirM2Kkb2na22VSVUDoAKrrEAb2Hma7E6dVqK9tu1fkQjKFcsxyQ4jgGGDkoVlkK5lw8Ugy6b+I6kfyjWh+bHSMwDeAKdIwMqr/29fM60RT4POoOVhzRwrCxH3lNvzFNiCudWxMYIy2E7gkBuXehVXQ/i1rhX6f6PU1P+mf6He0XkMP8A8i/YudluFDEeMt4FOqg2a41HLaioYrvpO4jvp9rdCCqkGxFyOY6c6CcRxDExMFc5YzqvdAKhB5qRuK3+D4jKYpOWYxueqyWyknnZ1A+NceGnjPUxdvKzwjeshY4/UzwHeCRY0VF2UAXO5tzPnU/f1k/vPnWFx7tVHDmjJYOVNjtYkaHrXsY4isI4m1sIG7RwLK0TTRKwt4S63Ol9vKsXs922GMxMsSJljiFzIT7VzYW5C+vWuKyRPb7WF7e0wVmOp3clbm5pxiJAGvKqqbAhVOttrCwouDOD6Lx3FooReSREHLMwHy61BheNrK1kVyN85RgvwLWv8BQB2Q7RYF8iZGMxsA8qh3ZuZLcq1O1/bqHBMEZWeQi4VSB8CSQL+W9Y94LwG37xTfvFYmFxTFQW3IBsNhcXsKm7+qNbDV7+kZ/Oh5+NwhxH3qd4dkDAn5A6VY/earJNprnE03f1lfvFMMTUyTaaGKn8De6foa1cIfAnuj6ChXE4nwN7p+hopwn2ae6v0FaTMyWAZKQsWvEw15fpXv8AcMORorih2TtGA7K0a2zEZtRsedaDcYQC4y/BWPy1o+1gcovLwuA7SEfKsPtxw4x4N2w8hMl1AA31YA2t5XqbGcWaOB5yqd2gJJubny1G9CHGP2hxmNlRWzlbKCObDqDyvWop5MyawcyxsrOxzsxIBG97D/7rP7kXOtqKx2RnaGWZWhdYlzSBJAWUWvyFifK9DCttpRngHDI0cZU3DEdLEj5WrU4PxWaKVXaaVlG6iRtfmdqzo3BqdYjvY2v0NXtTLcmjp0faRMZFiFSPIvdoGAGoW5By20vdqpdk+EPhj3ndkoxVc7HKBe1t9ee1t6l7GcOSGUv4indWZN87FgBm9L3qHtZxqdlbDRR2Vmtm3tZjouXY3AoHvCCrrLNLtFxoROYu9lBupugGXMB92/3eo51vdnxJLh0nLjKRqoHiuTbW2g9K5fi+KR5QsyTCUOAGNjsbG97G393rsuA4WsWBWINawvmGmp1uReqlwi45bI2kCqWbQAEknoBf9KH+N4UnDxpI/dI95JW3dmk8XdRLuz2sPK1S8Rjl7pxGQ/jVGzE218Rv5WB+fnTLAS/eSt3kh5nZR+GNfuj8+tI6jR2amyOOIrljNdyqWfZSw2DGTu1TuYP8se3J/NOw390aetXTGALKANLDy6VOBSy11KdLXVDbFfu/YrZbKbyyN5HK5LlUFwFDaAH4dK9cKw8TeGV1RQTlF2Uknck6C3r0r1lpmWuff4aqcMVtxfz7CR1El2XZeG4Y6riEUE29q/1avBwmDW+aVpORCkkH4L/W1VBHT5KVXg7upaiWDX8wvUUas/aCwCwx6A2BfQWA5KNayMdipZb52JW98gNlHTTnbzvSIpWp3R+F0ume5Ry/l8g5XzkZ6K0YKqoeE+1C23rEfuN5bHyrT4PCssckcLkqVNlbSSJx4lDr7wFjtUdQy4bxB0YxyL7LruPIjZl8jQfIeHjd99PEu/0GKNbKMdkuUEGD4lnRXA9oAkefMfO9Cva3hU+JkzxoB4bWLDW19qn4Xi3V3jmCqxYshW+Vg2rWvsbkm3nW1HNbf51EpQSUlyEW2XQBcI7DzMX/AHiMgaZe7lUXOt76ctKq9p+xbwRGWPNlUEuJJFPSwWwrpjy2uQflXMMfx6QZgSCOYbxXF9iDyoinJsw4JIFcNjkUq+eYSD8FgFI6a3q1JxWJ3EkneSyXBLOByOlz97416m4zmUiREGhymJEWzcr/AMvlUcfEg5zMVvbS6xj8rXNHwCDngfanF4qdo4rgaasoIQDQlQLX0vpet3HcORQZcXiJXC62aTu0Ft/Ctq5JheMNnDZnRQfbX7vmBpmI6Vf7QcakxUYjWdp1HKSLxjbVbXt86y4Gtx0bgPabCySmDBxLcDMzhQiW0ub+0x16fGiRJiBa9z51y79nMRiaaWeQI2RVVWurEDXQEC+g5dKMMLx+GRWdXAVd2fwjrzoM1h8BIJY5CH94PWmM3n+dBmN7aQrpFmnPSJcw+e1RwcWx04OSCOAfimLE28lHP5VST7L49BrLiPA2o9k/Sj7B/Zp7q/QVwx+EyvdsRiZHtrlTwJca7DUj1ruWD+zT3V+grUQdhxzHJnMmttT5c+vwqbgWOkjIBdsl9SQrEfA0qVPvoS9lT9pXHrYXuhLIxkO2RFXKrXN7elcsw2IYXsxt0v1pUqkeipBN+z6ZjiJFY5u8hkU32PhNsw57UNidb6wx/DMvy1pUqvHJExSYiKxtDkJ2KyEkfMUQ/s+XvMakZJCMrgqTf7p110vSpVl9FnZeD8BSADUuR94hb6m/IeQoe7cH927vuPAsmfMFAuzEaG52tc7UqVAXYZg5wr9m3flZnmax1bOAzFr30tpb1rrWHwoZQpsVAH5W/pT0qqTbZMYBnGuCzBBZcxIvzJ3J+Q/KqwSlSp6KxFYBPk9hKYpSpVogxFLu6VKrKGyUgtKlVEPJSnKUqVaIebUxWlSqEIcXh840NmGqnoa8YHE5xc6FTZh0PlSpUnq4pwyMaZ4ng8TmVrhJMt+q3/Wh7GdiXkue/Gv8hH60qVc/LT4HWkyHhn7PnjfMZ1P4SEuR89NqCOJ4kw4qRrJLZjlLL4dNL5BYUqVGqk23kBYklweJe0srHaMW5BbD5XrzD2gkVSqpGM3tMFszepBpUqPgBkUPaHELmCv7W9xf5X2Ou4oi7F8ImxkuZyGRDdkbUOOlr2tSpViawjceWdAaJY/CsaIPwooAHlpypu/tT0qUbY5FEcsvhPofpXX8H9mnur9BSpVuDAX+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QTEhUUExQWFhUXGBwaFxcXGBgaHBkaGBwYFxwaGBwcHCghHBslHBQVIzEhJSksLi4uHB8zODMsNygtLisBCgoKDg0OGxAQGywkICQsLCwsLCwsLCwsLCwtLCwsLCwsLCwsLCwsLCwsLCwsLCwsLCwsLCwsLCwsLCwsLCwsLP/AABEIAKcBLQMBIgACEQEDEQH/xAAcAAABBQEBAQAAAAAAAAAAAAAGAAEDBAUHAgj/xABDEAACAQIEAwUFBQYEBgIDAAABAgMAEQQSITEFQVEGEyJhcTJygZGxM0JSocEHFCNi0fBDU5PhFWNzgrLi0vEWg5L/xAAbAQACAwEBAQAAAAAAAAAAAAADBAABAgUGB//EADERAAICAQQCAQMCBAYDAAAAAAABAgMRBBIhMQVBURMioWFxBhSR0TJSgbHh8CNCcv/aAAwDAQACEQMRAD8AzeJJ/Gl/6j/+Rp4EtVnHRfxpD/zH/wDI1IYlMYOYZhuLG5877V6JPEUebk8tmoCksCoUIZTo4106em9XoOCQyxaMI3UW5nNc3v8A7Vu9ke7jgIYBjuxtyqSLh65i0YBQnTn+tITuw3FcYHIU5Sb5yYuFxSxo2HYd5H5ixB6iqXB8e2GdgtiCdb/pWxxhoEezyRo1vZZlU+tib1jSmFhpKhPkw/rWoSjJYfsxOE4tNejokE4ZQRzF/nTyrQXwDijRsEY3Xken+1GMMtxSNlbg8HSqsU45MbjmAEqW5jY+dZ/BsEIpAxGq/Ct/ieLjiXNIyou12IAueVZBx8Uh/hzRk8gGU3/OiV2Pbt9ArKk5bl2FoUW2rH41wWOXxey1txz9aXCeIaZG0PK/0rQl1FCTcJcB2ozjhgNJw1RzINQz4ay+Ea1vcSwupYfKsaSTmdq6Ndm5ZOTbVteEirDEOfKpNB5VTm4iL+HXzrFi4kZJnU2sgvmF/gtBs10IPC5D1ePnNZlwETvUDG9DUvaNHbukLK97BjzPkDuNDrWnhcYW8JILAX059aJTra5PD4BX6CyCzHkumT5VKprMGPQtkBubH8t/rVtXtT6cZLKObJSg8SWC8j1LVDvqmixFZcTcZk0kY3FesJBcEMNOVJHBqdOvShPgNHlihwC35m24qxHgEDFioLHc9aZG51YR70J5DLHow+MdjYZbvAe5l3ut8p94fqKDcVxqXCyNFiLFl5HpyIIFrGuorJasHtPDh2Qy4hFKJbx2uxIOirzt+VDy4h4pT7KPZzi6lM3dsWI0tufQfdHmTUeIwswSSR5DFENSEszAC9hfYbnqTesWLFzYeIzy2SN2HdK+l+ZygDU2IuTWXxjFY7isuSOyYdbFUBsg8ybXZqHKTbyhmEYxjjpGH2vnyyARg5N+8LFyxI1120vsK9cHleRMiRZm5ED8+lFWC7F5VyzyGQfhAsAfXejPhXCFRQEUKBsAK2q2uWwUr4tbYrLA7hfAZyAsxVF9cxt8NKLcF2Uw8KGR371tQFNxy0PkRrRFguFagkaVYxXDr2uAF58tKzK1ZSRUa5NNsEcIqQq7ZCzkWU7BR5Hr50Ozi/6fGuqcX7lsMUVRa1lNuY2PnXOY4VAYswuLgAgm5601p7N2W0KX1uDSyY0ib19BYL7NPdX6CuESRc67vgvs091foKW8h6HPHvOTi+NX+LJ77f8Aka8rDV/ERfxJPfb6mvHd0/F8I5c87mNBOy+ySPSt7hPHXUBSdL1hZaVrVmdcZLklds4PgJe0nAcLxGMCYWcexIps6f1HkdK5RxHshjMFKDl/eMPmF3jFzlB1untA29aOBiWFSjGSWvc+tKPTP0x6Ou+UFnZ3imAxkKiMx3AsUPhdbaWI0IrfiwIXRSbeev51xvtMrPHnQKsoYWewvbmLnl61X7K9psdh5RE+IBVpMviUPGpbbXQ6nTQ6XFI21yg8HRotjZHKOzY/AK6FZFDIRYgi4IPK1AT/ALPO4xAmwjgAG/cy3K/Btx8b1uYjtBjo2UyYe8djmOHtITe1mytZhax0AN78q0eEdo48TfIBIV0IF0kX3onswrGWGx8GQO1uGE3cYpRFKpsdcwB3FmXlYjeiRMVDZcsqEMLrc7jr+YrI43wvBTX7yyu2vjBVrgEb77XH9anwmBZFvEEkTpowP9DWckwi1iVtqQSORAuPXTlQdj8OZnITKADopNr+dzpfyouwuHDXsjQsfwMR+RrMxnCsash8MOIhP4zkkXzBA19Pzq9zawUorOcAbisPJH7aZRyJH689qyDhubMCOmwrsCcOjy2sUB+62orKxnAY2vlSNiNfBa4vzsNetLuHwGU+eTlD46InJ3YBuFAIuSfLn8agx4K2zXjH4tjofukUbYzsmZAZEaO6k+FtGUeVCva3shLHFCylmEhCnRyAWYLYk+Z0rG1xeWF3JrBq8O4aP3Fp75mDhkPMxR+FvnmY/AV7hflfTlWrNKsEkEH+Eg7lvMMuU/maxO6KFozvGxU/9ux+IsfjRv4b1srZ2VyffK/2OV5/SOuMLfktSJeoMxFV58XJHdiA6bm2jAfrVzgmPjmvIl2K+ytjZm+mlennao9nBrolN/aWcC+ZguYDnryA1J6mpsNjJJJGQILA+BVN2IG7MLaE9KE+1fHpMKMkahGJyuRq63ANmOwvfam7H8Qmw+YwR3LgHvZAd/IE2HwFJStlKX2o6UdPGuH3vAeyBkF3VlHUiwpR4i+2tYU/EZ5dcRKX6KNFB625mrmHxNhRlCWMyFZTipYizYU5t717XD5zZvZA8WmgHS3U1TwU7ObDf6dSa88U785ThZUVRfMHS+Y/i9eVuhpeaecDdcltz6LfFOHrKQxUHLooIvlHl51HFgiLDYVE+OcAXsOpG1VcVxNmO+lbjXLGEBnbFvLN4YRetXMJAFO4oVTHG2l70373JqbmsulvgtaiK6QcNi1Ubih/ivH2syqbAisI4pjzqFrnetV6ZJ8lWatyWIinxDtoSSOlU3iud6tlafu6aWF0KZfbM2RbXrt+D+zT3V+grj00OhrsWD+zT3R9K52vfR1fGvsBMTwYDM5cWLE6Anc86yZYgCbajrtetHFB1Zr5hcne40vVRqLXJ/ItbFZ4WCsUrxlq4sV6UmGKgnl5GjbgOwpEVewGADi5YDy/U1WEluQrzHMym4NjVvLXBlYTNuLhyqhDgP1uNPShftjholwrkIFy6kDmOlr+daT8Qa1ifU1m8WiSSF0DWZlNm315G3rXP1NsY5jLs6ulplLEo9FHhHbKVkR2DkqPCwNrgaAkGjHDdpMFjUAm8Eg2LgowPVJFNx865JhOHYs2zr4BexX71trqNQDar7yGNQZVManmdbe8Re1cr6soPjk6v00zqmImxUcZKOmNw/RiiyqP5ZPYk5aOAfOue4d8X38knCcWryXPeYRgsci23AjPge34lNVcDINTDJkJGvdtbMPMDQ/GsPGcFszPfVrWb2Shvc5Su19tq3DUwbw+DLqaOu8P/acsRWLiWHmwr6Au6lkJ65gLCjjhnF4MSuaCVJF6qwNcM4V2v4jhECShMbh7W7uQ3YL5MRc6Dnmra4QeB8Qe8Jfh+LPJXMRzeWuRtTtv5URbX0zDTXZ17GQZlta+tDiYBO+e0rYeUkBSMoLgaWsw1W/IVjycP41gxeCePHxjUJKAklugbY/71mYf9sEGfucfhXhdTZrgOFYaHleo0QNohJmyT93iOjqmQ+V9xf0NC3FVdcaU/iph4ryhWJKSZNQRfUWkcbHlV7ivavBGJZYJmZcwJMDKWFtbFH+6fnQzLxV5MO0skjSmV8kbMoVu5Qk6i2+YkGkPI2baWl2+BrR1Oy1IxuPYkkBr3OYn9a0eJS5zFMNpowW/6kfgb8stYPFpfCvrV7hE/eYSVPvQOJVH8p8Lj5G9K+Nn/L212es4f7M6vntKrtG4pcou4aMHVicvQbsegrxxDBOhvFJ3crbhRpGvJQOb63Jr3hZBGoc6sfsx0/nP6VWWTqSx5k6n4176VateX0fNIXumOF2UuHcDij1sXY6lnJYk73N+daqtavKEGpJWBFhRFCMeEgUrZz5k8iZ717w5JIG99hUUeHYjaruHk7q+17W89enTSqnwuDVfMsyLvsL3aC5P2jDnb7o8h5c6kw0Mlvbt5Cs+PiJvsAPKtDOxtbTqelLbHEa+opPJZ/dEJJck+tee6i/BTxR9SSah7lLG5ueVYCcfBojAIyWChSfifjVHFcMyrmz68x19KgXHsBlA22qGbEM3tG9VGMipSi10R5acJUneeQ+VTQQFhcbDetuWOzCjkgCV6EdTtDbpTCsuRraW4+DiRCVcG3UEDbz3roWGFkX3R9K5yA7Ahcx0OgvXRcN7C+6PpXO1LfGWdXRpYeEJYwygEA6cxWfiuz0L65cp/lNvy2rUg9kelSUspNdDkoRl2gRxfZZgCY2zHkDp+dB3GcRjMODnwr218V8629Vrr9eSKL9eYH+Wrz0fPQ7Tudgovtof1Nef+Ov+MD/tH9K7fxXsthMRfvIVufvKMrfMUE8Z/ZKrXOHnZTyWQZh//Q1/I1X1p/JtUVf5Uc/l4tI9/Fp1sP6VSk4uSMrddCK3eK/s9xcA1XMvWMFx8QNfyoZkwoB1ex6FGB+lBlFS7GI/bwjRh4rMLWvbbWwA/u1Xk4krDLLtbXw3X49KwinRyellP617hw+ZwDJ4SdSQRpzOum16XdCCbzeaKFlzKQfNbA/MbVmcQ4VI0d0mIsb+IBtRqB9OtaycGwP3JifISxfSosNwmG5BeZRvcPGRpflQcKLzn8Gs54MvBYh1QmVS1t3XbTYld+vz8qy+LwwTqWXxP1T2vUg7+m9FMvDsPcW75xcXvIgDc7EdDtanXsngmYuWKgknJ3i6X1AHO3KtRnCL3FNN8A9wDt1xHh9kWUvDtllGYLf8NzmUjkL2pNxGGLERYmQd6FkDNoGDKxu4IOmoY/G1asHY6JnlAnLKNFV7c9rHNraq+D7KGFTd8972VbW+N9qO7oN5yD2MpduRgsRiIJOGxGJZFAZbFLuWtouw0ttveivj7CNo8Op8MEap6tux9b1k9j8LmxYd7d3CrSnyybAn1tVTFYtnkdzuzFj8TeufrH9W1Q/yr8s73g9Nuk5/B74lL4R61Y7KY9UxKBvYe8b+64y/U1k4qTQetVw/SrjSnVtOjrFy4ML5Y2V2STV0Yob/AMug/K3zp1A6VLxOUSdziBtPGCf+pH4H/LKfnVQV7Xxd/wBbSxl76f7o+QeSodOplFlkdbVYiIO9VEepkc86dkhOMi8EFSKo/wDvWqSOL3JP99alDrvehOIZSL0aG/L5VcRqzo5QdjXtntY3oUkHjJFnF4m2g3NVf3o2tt6CmlcN5+o1pQYYsdqzhJcmstvgfDG511HPlVru1OguSTp0/wB6v4Ls5K1iENvPT60R4LswABmIHoP1NLWaiEfY1VpbJegUHDn8quYbh8zCyoaN4OGxpstz1OtW1FJz1bfQ/DQpdsE8L2Wc6yMF8hrWrhezkK6kFj/MdPlW1SpeVsn7GYaeEfRVmiCxuAABlOwtyNesL7Ce6PoK9Yz7N/dP0NLDewnuj6CsBkj1B7I9KkqOD2R6VJVFipjT0qhBqRFPemvUIK1UeI8Ggn+1iR/MgX+e9XO8F7XF97c6dmqEATi37M4WBMEjRNyBGdfz1/OgbFdlZryYV1RJmUhGdrK4ItmjAGvpe46V3O96p8U4ZHOhSVcy7jcFTyZSNVI6ig2wlKP2vDNwnh8nzz/+GOrEHEYQEaEZ7EEaa6VqLwWy2/eMN694N+u29FPbLslYXlJKj2MUo8SdBiFHtL/OPjXNuK4KbDMFlUEHVHXVXHIqw39K5r+tJ7Zyw/2OtpqdNYuW0EEPBbKQcRhjf/m/7V4i7Pm9/wB4w5//AGf7UNxzqfL1q7hTrWZwtjn7vwdOPiaJLMZGyezLm9sRhxf/AJm35VNguycqsW/eYSffP56bVBhT/f8AfxrWwx1FI2aq+PCf4Az8XCPspz8NGCwuIs6NJiJAPASbJuQT560LUezorq0bfeU2J5Eba8tawDwcRBjIwBXLJGb6SJezKPMaab71vTahyTc/8THNJbVpYOANYw6D1qlno7bCQXXwSmMYrvMyxOR3QXQXA/FpWanBI5lHduty0k07c40vZEsfvHXTqa6NWqgo8imo1CssyWeyrd/hHhLKjRSh4y5spDCzrfl1rR/4S3+dB/q/+tUocIIlCBSotfXc35n1/Son2oVXk9RQ5KmWE3noUu8BptZL6lnZpDh7f5uH/wBX/wBa9DCkf42G/wBb/wBaw3FU5Boabj5fXS/9/wAGV/COi/UJzhj/AJ2G/wBYf/GkML/zsN/rD/40H2q/wrhMk75I1v1OwUdWPIVufldZFZdn4Kn/AAr4+Cy2wojwt/8AFgPkJgT8PDVh+Hyq6RLGJJH1CI4JA/E91sq+Zq92W7PX0wtjyfFst1HUQKfaO4zbDz2roXBuDxYdSsYNzq7sbu56sx1Nb02v11st0pfb+3LOLqPG6KuWK02Y2A7GxrYyMWPMDQfPnRDheHRR+wgHnz+dWK9inJ2zl2wcKIQ/woa1ILT3pUMKQzEgG2/9+dQYfHqTY+Fuh0v6XpuKiQxsIgMxvubfLzoN4rjsQV7mYZSF0CqWzW2JNvLlVlB0cSt7Zlv0vUoNZXAZUkhR1INwL2tvYXB6VqrVFkWM+zf3T9DSwvsL7o+gpYz7N/dP0NLC+wvuj6CoV7PUHsj0qSo4fZHpXu9QseoppVUEsQoG5JsKkvQ/2r4C+KRRHMYmUki4zKb/AIh+oqELkXGo3fLH4xzZSLDzte5HmK0d/wDauQcTGI4aQ8k8LsbgRoTm1GpII2tVfBdv8cSgTNJm+6EDadVsLm1WlkpMNOI9lsUGzYXEsmZvGZGubX+7YcvM1r8K4EYSJJsRJM4G7myA7XC7Chbh03F5j/EuqXOqBIyQOd2BI+VHPD8AqKAbs3NnbOb77kfpUZC8leq8A16zCqLGcaUF9oOx4KsYEVka5fDN7JOt2hP+E/p4T0G9FXEsZ3aZgMxuABe2pNhc1hy4v+MswJylVa1zohurqR/KbNSWrtqisT/T/T9QtTknmJxbjXZdos0kGZo1PjRhaWE9JF5j+YaGsWF7GvoHFYSPFyPoYpo7iOZSCSAxSzC1mW49k3FiNq552n7I+OxVYZz7JGkM/uH/AA5D+A/nvQN7iufuj8/H7nW0ut5xLgFcLjWHn61sYTii21BBGtDssLxsUkUq66FSLGrEL6jbcenx8qXuphLlHdhJTiGuGYhe9Ge17o1gy3/AwvoDqPytRLwrgKDLJKoaTUqCNI8xvZQbgHWhXhkC95hxljGaQX7uUtmsLgMhJA5a10evMeStlViMHjJwr29wwFZPGOARzeIKqyj2XsOWoDdRcCtemrj13zrluiwKbOZ49QVdpSquGtK8j6s45RqPu2tyodk4olt8x/l2+dFvai0eMmIdI80KEu0JmsQSNLaLoOe9c5x0l5Ce87z+fLlv8OVe50NcbYKT9pM6Om1Eo8ItTcQY7AD86iWQneo4Ymdgqgsx0AAuT6AUcdnuymRwHTvsRa4gB8EQOzTtsB5c+hp2xwrW1Ln0g1mq2LMmZPBuz5kUSzExQ3sDa7SE/djUakmum8C7K50AlTucONsOD43852G/LwD4k7Vc4bgI4VGIZlxE5ORWGiIdisS6hFAvc7m29EPD8X3iI1spYXtf4fKrppjKebXl949I4eq1s7euieKIKAFAAAsABYAdAKkApxT11DniryTXqvJFQhgT8ReOU5TnBOsL+Bx5xE2Djy/OtbAY9JVJQ3toRsynowOoPrWLxTicRxaYaXYjQMpIZmvZb2te2tUe0GAw+HZZVxD4eY3CBWzZ7fdyNe6+Ww8q08GUGF6a1c77M9qsXiGkR3iBViAVUF7ctCwWwB9aIlw2Y/xMZKD+EqI/lp+tTb8kyb+Hw6pfKoFzc2/p8KmFQ4WLKoGYt5ta/wCVT1k0Q4z7N/dP0NLC+wvuj6CljPs390/Q0sL7C+6PoKhXsVKlSqFiry636/DSvRpVCFLEcIgcNmiS7CxIADW6Zt6fh/CoYABFEiAfhA+u9XKa9Qg5qHEPYepA+ZtU1ZGP4gpeJFOplAIPRQW0/KqLSNSnApwKc1ZnBXxuH7yNk6jQ9CNQfmBQ0sliMwsCxB8mPhdPQkBh8aIOK4YyRlV3uDa5F8utiRte1DOe7ZHBKv4S3NXXbP0fS19iQDz18/5vhJ49f1/59jNBe4TGY5UDa3Mig9cx7xSfgpFbuMwiSoUkUMjbg6/2fOh7Fz5bAXLrZgeQKkWzdLmw+NEeGmDorrswuPjyq/A3Oyhxl8/gq9YllHPu1XZYIt3vLAPZk/xoL6C5P2keo38Q86AOI8HbDyNGzBsp3F9R+htXZu1cwtHFyZ87/wDTi8Z+bZB8a5LxTEd5I7n7xJ/p+Va1DVd+yHWOUdzxDnPO7os4Ga6J3fd94jB0jiju7Zd878ha/wCVdL4ZjknjWRDcEfEHmD0IrkOFxJRrZmCN7eTRmA+6D0NE3C52Rg8LLEz3Zo7XjRFXTMN8xtXI8ho1dFY79MvV6dxkdCqOeVUUsxAUC5J2AFCc3anELGHMMZ0Qnx2sJGyLcetY3F+IPKT+9yARrK0TxxXGRrXR2J1dd+m1cqjxFspfc0l/USVbbwecfxEs0uKzyxrKQkckRVgqpoFlQ7EnUUHDAtNKPGLuwGYgKNTa5AFafEMcXYmwVvZkKaJIBoGt1t/YqGFba8+XlXqqs0wxH9jtUaNbMsP+yfZS11w91UErJimAzsQbFYFPsi4ILH86NZsBHhcMyRLlzaX3Zmchbsx1Ym+5rN7DY7MHX8QWVf8Au8Lj4OpP/cK0uMTZpFjB0XxN665R9T8BRp2Qp0crvbXf6nmrd8rdsvTMiM3Da2UMwU9L2DP8FU/n1q7wuPvJw9rBRcD8KZSiL5EgsxHX0qti1Oa5H8NRsN3YnQel7et/WtHg8+V+6y3LAu8gO500tb2RcKDzy1yvEWO6acn/AN9L+5VqwuDeFPTCnr1woKqXEzL3bdwEMn3c97flV2lUIcZ47wDiUUudJJnBKvowkYOOgyg2GbflWLh+IOSXxeIEjXyguRmUL92w213rv2XnQ7xDsNgJpO8kwyFuZFwD6gGxq3yUcz7DTRR8UVVMeWWNkN9gfa0GxJt+ddrEQtltcdDr9aBO0n7MsPM6ywqIyi27pfCkhFyMzDVSL7jXQUWdm8NLHh4km1dFCkli5NgBcsQLmreMcERpIgAsAABsBXqlSrJZDjPs390/Q0sL7C+6PoKWM+zf3T9DSwvsL7o+gqFexGkKV6e9QsVqavV6YmoQamNPSvUIZXFsa3dOImCS6ZS6kj6ajzrnGG49J+/ySMqvJdo4gHBUMABcg2su+vnXUcdiVjUs2wBN9LCwvrc1xrAwTNIk9l7sSsWzaDM1yc5tfLYirUeC0+TruF4qpRM7J3hAzBT4c3MA9L3rQvQD2NxAx0nemJUWM6BTcMdRzFHq6VSySWPQ9DWLEizEtYkk6WtmW+mXkWUW3106WsS1T4thTJEVW2bQi/l0PJrXseVI+Q0v8xS4l1S2yMqEDvyrLZZYyjNoLnkoO+axP9ipsJMcNJ3Tn+G2qP0O2vTlfzN+elDDosqAEuSjaMbA5lO+mja/CrkkxkgmM9h3JJD9cq3zEba3ta+oJ2rh+I1CUHS+Jwz/AKoYtjzn0YPbDHXadhyAgX/zkI8tVHwrn0lEvGBmyooykeMxE3OZ/Ecrfe32OvrQrjZsot97p09Ryq4SlbY5+2z0njVGurHsUAGa/PlV+Fumnl15/pWLDNW3wzBlwXZhHEvtSNoo8h1PlRLotD17gobpPgo9ocWyxBb3zkA8tE1ArHfGM7MWOrWzeZH60X4uSCRchw7ND/mbT3/Gq7Bf5TqRQ5xLgrQgSIwlgO0q7DycfdbyNOUQdcUrI4b6z7ORVqabJtRIsMdr1oxpWREa3OEwtLoBoPaY6KPVuVC1CxydhWJQywq7H8RMZQqLlGZct7XSQEk+isqknlRHisJdVlkfIzN/DJtd2JuWIOygCwG9h8KEYmiUmJCSpBDyi92a3hyjfIGtpzo3aSScxvIoCqgOQ2J7w7tpp6Vz7NRXCmW9/wDyv1Z5nWQbt3JYyeccAWXW7C5VL2BNvaa29hewrd4LCndh1JJfVmIsSdtuQHIVkcLw4ndyy5Atgy6XcHYMwJ009kHpeiZAALDQDanvB6OVVe+a76EL554PYp6a9K9egFx6Vec1LPUIeqVeC9NnqEPdPUfeU3eVCEtKoe9pd5UILGfZv7p+hpYX2F90fQVDi5PA/un6GpMN7Ce6PoKhQJtxaUE+LmfrXtOLyfi+lZMz+JvU/WnRwed6PtKTNocZkHO/wr1/xt+f0rJE1qYv61W0hrHjz6bfKvUfaE2JNudBvE+0EMLlJJFQ5bjMTrrqNAbbc6GOJ44nClYcVAe8LZ17wZgHN7Dz1tWlWjLl8Gl+0Pt9FNHJhkBYnLaRToCDe3nasnhOKfEomFwzt3hQ5s1xrqTY7ZrW/Oh2fstiBayowNgMkitvpte96Jew0OK4fjVaWCVYmBViyki1r306EVuUYpcGIylnkK/2aTGDDuiroJWzE2FmAHhty2o6XidrXItb8/6UAYfEqkeLlU5ke01wMoDkEEDy0oK7LcVmlxYUSMI73YEkgi/9bUFQzlhN2MI7uOJr/ZpLxQEnbT+lDgcV4SXfn4j+VZ2mzR4qRm76LLnC2y8m1uSbEa/OqXEmE0YCyeMWJRTbNqDZlOpXTamzabVkY5we+cgeACJSeTN43IPW2QX9a8/5bQVxxqIvEuuPY3pm5SUAe47i7NI8mhuSQdD6AGsjh/G4pjkxiFgdElT7RegJ++PXWvbcTxGLl7mFFmUf5qBgtt2LH2V351p8MwMcJJgCPL96fL/Cj6jDqfaOntbVnT6d7diWZP49f2OtfqYwjiXr4JI+z0EUozS5gVzrE943PTMSLBdulWpcFNJZnTMq+wsYvEnuhSbn+Y/lU+A4czZiisxOryMdz/M53+G1TvH3Pi1ck2OQ5Y/RjcGQ+Q86YxHTzWJqdnWGs4OVbqLL1iWcFGPDO2yOfRG/pXqHh0yMXQLGW0cSlVjkHR1J19QLirM2Kkb2na22VSVUDoAKrrEAb2Hma7E6dVqK9tu1fkQjKFcsxyQ4jgGGDkoVlkK5lw8Ugy6b+I6kfyjWh+bHSMwDeAKdIwMqr/29fM60RT4POoOVhzRwrCxH3lNvzFNiCudWxMYIy2E7gkBuXehVXQ/i1rhX6f6PU1P+mf6He0XkMP8A8i/YudluFDEeMt4FOqg2a41HLaioYrvpO4jvp9rdCCqkGxFyOY6c6CcRxDExMFc5YzqvdAKhB5qRuK3+D4jKYpOWYxueqyWyknnZ1A+NceGnjPUxdvKzwjeshY4/UzwHeCRY0VF2UAXO5tzPnU/f1k/vPnWFx7tVHDmjJYOVNjtYkaHrXsY4isI4m1sIG7RwLK0TTRKwt4S63Ol9vKsXs922GMxMsSJljiFzIT7VzYW5C+vWuKyRPb7WF7e0wVmOp3clbm5pxiJAGvKqqbAhVOttrCwouDOD6Lx3FooReSREHLMwHy61BheNrK1kVyN85RgvwLWv8BQB2Q7RYF8iZGMxsA8qh3ZuZLcq1O1/bqHBMEZWeQi4VSB8CSQL+W9Y94LwG37xTfvFYmFxTFQW3IBsNhcXsKm7+qNbDV7+kZ/Oh5+NwhxH3qd4dkDAn5A6VY/earJNprnE03f1lfvFMMTUyTaaGKn8De6foa1cIfAnuj6ChXE4nwN7p+hopwn2ae6v0FaTMyWAZKQsWvEw15fpXv8AcMORorih2TtGA7K0a2zEZtRsedaDcYQC4y/BWPy1o+1gcovLwuA7SEfKsPtxw4x4N2w8hMl1AA31YA2t5XqbGcWaOB5yqd2gJJubny1G9CHGP2hxmNlRWzlbKCObDqDyvWop5MyawcyxsrOxzsxIBG97D/7rP7kXOtqKx2RnaGWZWhdYlzSBJAWUWvyFifK9DCttpRngHDI0cZU3DEdLEj5WrU4PxWaKVXaaVlG6iRtfmdqzo3BqdYjvY2v0NXtTLcmjp0faRMZFiFSPIvdoGAGoW5By20vdqpdk+EPhj3ndkoxVc7HKBe1t9ee1t6l7GcOSGUv4indWZN87FgBm9L3qHtZxqdlbDRR2Vmtm3tZjouXY3AoHvCCrrLNLtFxoROYu9lBupugGXMB92/3eo51vdnxJLh0nLjKRqoHiuTbW2g9K5fi+KR5QsyTCUOAGNjsbG97G393rsuA4WsWBWINawvmGmp1uReqlwi45bI2kCqWbQAEknoBf9KH+N4UnDxpI/dI95JW3dmk8XdRLuz2sPK1S8Rjl7pxGQ/jVGzE218Rv5WB+fnTLAS/eSt3kh5nZR+GNfuj8+tI6jR2amyOOIrljNdyqWfZSw2DGTu1TuYP8se3J/NOw390aetXTGALKANLDy6VOBSy11KdLXVDbFfu/YrZbKbyyN5HK5LlUFwFDaAH4dK9cKw8TeGV1RQTlF2Uknck6C3r0r1lpmWuff4aqcMVtxfz7CR1El2XZeG4Y6riEUE29q/1avBwmDW+aVpORCkkH4L/W1VBHT5KVXg7upaiWDX8wvUUas/aCwCwx6A2BfQWA5KNayMdipZb52JW98gNlHTTnbzvSIpWp3R+F0ume5Ry/l8g5XzkZ6K0YKqoeE+1C23rEfuN5bHyrT4PCssckcLkqVNlbSSJx4lDr7wFjtUdQy4bxB0YxyL7LruPIjZl8jQfIeHjd99PEu/0GKNbKMdkuUEGD4lnRXA9oAkefMfO9Cva3hU+JkzxoB4bWLDW19qn4Xi3V3jmCqxYshW+Vg2rWvsbkm3nW1HNbf51EpQSUlyEW2XQBcI7DzMX/AHiMgaZe7lUXOt76ctKq9p+xbwRGWPNlUEuJJFPSwWwrpjy2uQflXMMfx6QZgSCOYbxXF9iDyoinJsw4JIFcNjkUq+eYSD8FgFI6a3q1JxWJ3EkneSyXBLOByOlz97416m4zmUiREGhymJEWzcr/AMvlUcfEg5zMVvbS6xj8rXNHwCDngfanF4qdo4rgaasoIQDQlQLX0vpet3HcORQZcXiJXC62aTu0Ft/Ctq5JheMNnDZnRQfbX7vmBpmI6Vf7QcakxUYjWdp1HKSLxjbVbXt86y4Gtx0bgPabCySmDBxLcDMzhQiW0ub+0x16fGiRJiBa9z51y79nMRiaaWeQI2RVVWurEDXQEC+g5dKMMLx+GRWdXAVd2fwjrzoM1h8BIJY5CH94PWmM3n+dBmN7aQrpFmnPSJcw+e1RwcWx04OSCOAfimLE28lHP5VST7L49BrLiPA2o9k/Sj7B/Zp7q/QVwx+EyvdsRiZHtrlTwJca7DUj1ruWD+zT3V+grUQdhxzHJnMmttT5c+vwqbgWOkjIBdsl9SQrEfA0qVPvoS9lT9pXHrYXuhLIxkO2RFXKrXN7elcsw2IYXsxt0v1pUqkeipBN+z6ZjiJFY5u8hkU32PhNsw57UNidb6wx/DMvy1pUqvHJExSYiKxtDkJ2KyEkfMUQ/s+XvMakZJCMrgqTf7p110vSpVl9FnZeD8BSADUuR94hb6m/IeQoe7cH927vuPAsmfMFAuzEaG52tc7UqVAXYZg5wr9m3flZnmax1bOAzFr30tpb1rrWHwoZQpsVAH5W/pT0qqTbZMYBnGuCzBBZcxIvzJ3J+Q/KqwSlSp6KxFYBPk9hKYpSpVogxFLu6VKrKGyUgtKlVEPJSnKUqVaIebUxWlSqEIcXh840NmGqnoa8YHE5xc6FTZh0PlSpUnq4pwyMaZ4ng8TmVrhJMt+q3/Wh7GdiXkue/Gv8hH60qVc/LT4HWkyHhn7PnjfMZ1P4SEuR89NqCOJ4kw4qRrJLZjlLL4dNL5BYUqVGqk23kBYklweJe0srHaMW5BbD5XrzD2gkVSqpGM3tMFszepBpUqPgBkUPaHELmCv7W9xf5X2Ou4oi7F8ImxkuZyGRDdkbUOOlr2tSpViawjceWdAaJY/CsaIPwooAHlpypu/tT0qUbY5FEcsvhPofpXX8H9mnur9BSpVuDAX+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xQTEhUUExQWFhUXGBwaFxcXGBgaHBkaGBwYFxwaGBwcHCghHBslHBQVIzEhJSksLi4uHB8zODMsNygtLisBCgoKDg0OGxAQGywkICQsLCwsLCwsLCwsLCwtLCwsLCwsLCwsLCwsLCwsLCwsLCwsLCwsLCwsLCwsLCwsLCwsLP/AABEIAKcBLQMBIgACEQEDEQH/xAAcAAABBQEBAQAAAAAAAAAAAAAGAAEDBAUHAgj/xABDEAACAQIEAwUFBQYEBgIDAAABAgMAEQQSITEFQVEGEyJhcTJygZGxM0JSocEHFCNi0fBDU5PhFWNzgrLi0vEWg5L/xAAbAQACAwEBAQAAAAAAAAAAAAADBAABAgUGB//EADERAAICAQQCAQMCBAYDAAAAAAABAgMRBBIhMQVBURMioWFxBhSR0TJSgbHh8CNCcv/aAAwDAQACEQMRAD8AzeJJ/Gl/6j/+Rp4EtVnHRfxpD/zH/wDI1IYlMYOYZhuLG5877V6JPEUebk8tmoCksCoUIZTo4106em9XoOCQyxaMI3UW5nNc3v8A7Vu9ke7jgIYBjuxtyqSLh65i0YBQnTn+tITuw3FcYHIU5Sb5yYuFxSxo2HYd5H5ixB6iqXB8e2GdgtiCdb/pWxxhoEezyRo1vZZlU+tib1jSmFhpKhPkw/rWoSjJYfsxOE4tNejokE4ZQRzF/nTyrQXwDijRsEY3Xken+1GMMtxSNlbg8HSqsU45MbjmAEqW5jY+dZ/BsEIpAxGq/Ct/ieLjiXNIyou12IAueVZBx8Uh/hzRk8gGU3/OiV2Pbt9ArKk5bl2FoUW2rH41wWOXxey1txz9aXCeIaZG0PK/0rQl1FCTcJcB2ozjhgNJw1RzINQz4ay+Ea1vcSwupYfKsaSTmdq6Ndm5ZOTbVteEirDEOfKpNB5VTm4iL+HXzrFi4kZJnU2sgvmF/gtBs10IPC5D1ePnNZlwETvUDG9DUvaNHbukLK97BjzPkDuNDrWnhcYW8JILAX059aJTra5PD4BX6CyCzHkumT5VKprMGPQtkBubH8t/rVtXtT6cZLKObJSg8SWC8j1LVDvqmixFZcTcZk0kY3FesJBcEMNOVJHBqdOvShPgNHlihwC35m24qxHgEDFioLHc9aZG51YR70J5DLHow+MdjYZbvAe5l3ut8p94fqKDcVxqXCyNFiLFl5HpyIIFrGuorJasHtPDh2Qy4hFKJbx2uxIOirzt+VDy4h4pT7KPZzi6lM3dsWI0tufQfdHmTUeIwswSSR5DFENSEszAC9hfYbnqTesWLFzYeIzy2SN2HdK+l+ZygDU2IuTWXxjFY7isuSOyYdbFUBsg8ybXZqHKTbyhmEYxjjpGH2vnyyARg5N+8LFyxI1120vsK9cHleRMiRZm5ED8+lFWC7F5VyzyGQfhAsAfXejPhXCFRQEUKBsAK2q2uWwUr4tbYrLA7hfAZyAsxVF9cxt8NKLcF2Uw8KGR371tQFNxy0PkRrRFguFagkaVYxXDr2uAF58tKzK1ZSRUa5NNsEcIqQq7ZCzkWU7BR5Hr50Ozi/6fGuqcX7lsMUVRa1lNuY2PnXOY4VAYswuLgAgm5601p7N2W0KX1uDSyY0ib19BYL7NPdX6CuESRc67vgvs091foKW8h6HPHvOTi+NX+LJ77f8Aka8rDV/ERfxJPfb6mvHd0/F8I5c87mNBOy+ySPSt7hPHXUBSdL1hZaVrVmdcZLklds4PgJe0nAcLxGMCYWcexIps6f1HkdK5RxHshjMFKDl/eMPmF3jFzlB1untA29aOBiWFSjGSWvc+tKPTP0x6Ou+UFnZ3imAxkKiMx3AsUPhdbaWI0IrfiwIXRSbeev51xvtMrPHnQKsoYWewvbmLnl61X7K9psdh5RE+IBVpMviUPGpbbXQ6nTQ6XFI21yg8HRotjZHKOzY/AK6FZFDIRYgi4IPK1AT/ALPO4xAmwjgAG/cy3K/Btx8b1uYjtBjo2UyYe8djmOHtITe1mytZhax0AN78q0eEdo48TfIBIV0IF0kX3onswrGWGx8GQO1uGE3cYpRFKpsdcwB3FmXlYjeiRMVDZcsqEMLrc7jr+YrI43wvBTX7yyu2vjBVrgEb77XH9anwmBZFvEEkTpowP9DWckwi1iVtqQSORAuPXTlQdj8OZnITKADopNr+dzpfyouwuHDXsjQsfwMR+RrMxnCsash8MOIhP4zkkXzBA19Pzq9zawUorOcAbisPJH7aZRyJH689qyDhubMCOmwrsCcOjy2sUB+62orKxnAY2vlSNiNfBa4vzsNetLuHwGU+eTlD46InJ3YBuFAIuSfLn8agx4K2zXjH4tjofukUbYzsmZAZEaO6k+FtGUeVCva3shLHFCylmEhCnRyAWYLYk+Z0rG1xeWF3JrBq8O4aP3Fp75mDhkPMxR+FvnmY/AV7hflfTlWrNKsEkEH+Eg7lvMMuU/maxO6KFozvGxU/9ux+IsfjRv4b1srZ2VyffK/2OV5/SOuMLfktSJeoMxFV58XJHdiA6bm2jAfrVzgmPjmvIl2K+ytjZm+mlennao9nBrolN/aWcC+ZguYDnryA1J6mpsNjJJJGQILA+BVN2IG7MLaE9KE+1fHpMKMkahGJyuRq63ANmOwvfam7H8Qmw+YwR3LgHvZAd/IE2HwFJStlKX2o6UdPGuH3vAeyBkF3VlHUiwpR4i+2tYU/EZ5dcRKX6KNFB625mrmHxNhRlCWMyFZTipYizYU5t717XD5zZvZA8WmgHS3U1TwU7ObDf6dSa88U785ThZUVRfMHS+Y/i9eVuhpeaecDdcltz6LfFOHrKQxUHLooIvlHl51HFgiLDYVE+OcAXsOpG1VcVxNmO+lbjXLGEBnbFvLN4YRetXMJAFO4oVTHG2l70373JqbmsulvgtaiK6QcNi1Ubih/ivH2syqbAisI4pjzqFrnetV6ZJ8lWatyWIinxDtoSSOlU3iud6tlafu6aWF0KZfbM2RbXrt+D+zT3V+grj00OhrsWD+zT3R9K52vfR1fGvsBMTwYDM5cWLE6Anc86yZYgCbajrtetHFB1Zr5hcne40vVRqLXJ/ItbFZ4WCsUrxlq4sV6UmGKgnl5GjbgOwpEVewGADi5YDy/U1WEluQrzHMym4NjVvLXBlYTNuLhyqhDgP1uNPShftjholwrkIFy6kDmOlr+daT8Qa1ifU1m8WiSSF0DWZlNm315G3rXP1NsY5jLs6ulplLEo9FHhHbKVkR2DkqPCwNrgaAkGjHDdpMFjUAm8Eg2LgowPVJFNx865JhOHYs2zr4BexX71trqNQDar7yGNQZVManmdbe8Re1cr6soPjk6v00zqmImxUcZKOmNw/RiiyqP5ZPYk5aOAfOue4d8X38knCcWryXPeYRgsci23AjPge34lNVcDINTDJkJGvdtbMPMDQ/GsPGcFszPfVrWb2Shvc5Su19tq3DUwbw+DLqaOu8P/acsRWLiWHmwr6Au6lkJ65gLCjjhnF4MSuaCVJF6qwNcM4V2v4jhECShMbh7W7uQ3YL5MRc6Dnmra4QeB8Qe8Jfh+LPJXMRzeWuRtTtv5URbX0zDTXZ17GQZlta+tDiYBO+e0rYeUkBSMoLgaWsw1W/IVjycP41gxeCePHxjUJKAklugbY/71mYf9sEGfucfhXhdTZrgOFYaHleo0QNohJmyT93iOjqmQ+V9xf0NC3FVdcaU/iph4ryhWJKSZNQRfUWkcbHlV7ivavBGJZYJmZcwJMDKWFtbFH+6fnQzLxV5MO0skjSmV8kbMoVu5Qk6i2+YkGkPI2baWl2+BrR1Oy1IxuPYkkBr3OYn9a0eJS5zFMNpowW/6kfgb8stYPFpfCvrV7hE/eYSVPvQOJVH8p8Lj5G9K+Nn/L212es4f7M6vntKrtG4pcou4aMHVicvQbsegrxxDBOhvFJ3crbhRpGvJQOb63Jr3hZBGoc6sfsx0/nP6VWWTqSx5k6n4176VateX0fNIXumOF2UuHcDij1sXY6lnJYk73N+daqtavKEGpJWBFhRFCMeEgUrZz5k8iZ717w5JIG99hUUeHYjaruHk7q+17W89enTSqnwuDVfMsyLvsL3aC5P2jDnb7o8h5c6kw0Mlvbt5Cs+PiJvsAPKtDOxtbTqelLbHEa+opPJZ/dEJJck+tee6i/BTxR9SSah7lLG5ueVYCcfBojAIyWChSfifjVHFcMyrmz68x19KgXHsBlA22qGbEM3tG9VGMipSi10R5acJUneeQ+VTQQFhcbDetuWOzCjkgCV6EdTtDbpTCsuRraW4+DiRCVcG3UEDbz3roWGFkX3R9K5yA7Ahcx0OgvXRcN7C+6PpXO1LfGWdXRpYeEJYwygEA6cxWfiuz0L65cp/lNvy2rUg9kelSUspNdDkoRl2gRxfZZgCY2zHkDp+dB3GcRjMODnwr218V8629Vrr9eSKL9eYH+Wrz0fPQ7Tudgovtof1Nef+Ov+MD/tH9K7fxXsthMRfvIVufvKMrfMUE8Z/ZKrXOHnZTyWQZh//Q1/I1X1p/JtUVf5Uc/l4tI9/Fp1sP6VSk4uSMrddCK3eK/s9xcA1XMvWMFx8QNfyoZkwoB1ex6FGB+lBlFS7GI/bwjRh4rMLWvbbWwA/u1Xk4krDLLtbXw3X49KwinRyellP617hw+ZwDJ4SdSQRpzOum16XdCCbzeaKFlzKQfNbA/MbVmcQ4VI0d0mIsb+IBtRqB9OtaycGwP3JifISxfSosNwmG5BeZRvcPGRpflQcKLzn8Gs54MvBYh1QmVS1t3XbTYld+vz8qy+LwwTqWXxP1T2vUg7+m9FMvDsPcW75xcXvIgDc7EdDtanXsngmYuWKgknJ3i6X1AHO3KtRnCL3FNN8A9wDt1xHh9kWUvDtllGYLf8NzmUjkL2pNxGGLERYmQd6FkDNoGDKxu4IOmoY/G1asHY6JnlAnLKNFV7c9rHNraq+D7KGFTd8972VbW+N9qO7oN5yD2MpduRgsRiIJOGxGJZFAZbFLuWtouw0ttveivj7CNo8Op8MEap6tux9b1k9j8LmxYd7d3CrSnyybAn1tVTFYtnkdzuzFj8TeufrH9W1Q/yr8s73g9Nuk5/B74lL4R61Y7KY9UxKBvYe8b+64y/U1k4qTQetVw/SrjSnVtOjrFy4ML5Y2V2STV0Yob/AMug/K3zp1A6VLxOUSdziBtPGCf+pH4H/LKfnVQV7Xxd/wBbSxl76f7o+QeSodOplFlkdbVYiIO9VEepkc86dkhOMi8EFSKo/wDvWqSOL3JP99alDrvehOIZSL0aG/L5VcRqzo5QdjXtntY3oUkHjJFnF4m2g3NVf3o2tt6CmlcN5+o1pQYYsdqzhJcmstvgfDG511HPlVru1OguSTp0/wB6v4Ls5K1iENvPT60R4LswABmIHoP1NLWaiEfY1VpbJegUHDn8quYbh8zCyoaN4OGxpstz1OtW1FJz1bfQ/DQpdsE8L2Wc6yMF8hrWrhezkK6kFj/MdPlW1SpeVsn7GYaeEfRVmiCxuAABlOwtyNesL7Ce6PoK9Yz7N/dP0NLDewnuj6CsBkj1B7I9KkqOD2R6VJVFipjT0qhBqRFPemvUIK1UeI8Ggn+1iR/MgX+e9XO8F7XF97c6dmqEATi37M4WBMEjRNyBGdfz1/OgbFdlZryYV1RJmUhGdrK4ItmjAGvpe46V3O96p8U4ZHOhSVcy7jcFTyZSNVI6ig2wlKP2vDNwnh8nzz/+GOrEHEYQEaEZ7EEaa6VqLwWy2/eMN694N+u29FPbLslYXlJKj2MUo8SdBiFHtL/OPjXNuK4KbDMFlUEHVHXVXHIqw39K5r+tJ7Zyw/2OtpqdNYuW0EEPBbKQcRhjf/m/7V4i7Pm9/wB4w5//AGf7UNxzqfL1q7hTrWZwtjn7vwdOPiaJLMZGyezLm9sRhxf/AJm35VNguycqsW/eYSffP56bVBhT/f8AfxrWwx1FI2aq+PCf4Az8XCPspz8NGCwuIs6NJiJAPASbJuQT560LUezorq0bfeU2J5Eba8tawDwcRBjIwBXLJGb6SJezKPMaab71vTahyTc/8THNJbVpYOANYw6D1qlno7bCQXXwSmMYrvMyxOR3QXQXA/FpWanBI5lHduty0k07c40vZEsfvHXTqa6NWqgo8imo1CssyWeyrd/hHhLKjRSh4y5spDCzrfl1rR/4S3+dB/q/+tUocIIlCBSotfXc35n1/Son2oVXk9RQ5KmWE3noUu8BptZL6lnZpDh7f5uH/wBX/wBa9DCkf42G/wBb/wBaw3FU5Boabj5fXS/9/wAGV/COi/UJzhj/AJ2G/wBYf/GkML/zsN/rD/40H2q/wrhMk75I1v1OwUdWPIVufldZFZdn4Kn/AAr4+Cy2wojwt/8AFgPkJgT8PDVh+Hyq6RLGJJH1CI4JA/E91sq+Zq92W7PX0wtjyfFst1HUQKfaO4zbDz2roXBuDxYdSsYNzq7sbu56sx1Nb02v11st0pfb+3LOLqPG6KuWK02Y2A7GxrYyMWPMDQfPnRDheHRR+wgHnz+dWK9inJ2zl2wcKIQ/woa1ILT3pUMKQzEgG2/9+dQYfHqTY+Fuh0v6XpuKiQxsIgMxvubfLzoN4rjsQV7mYZSF0CqWzW2JNvLlVlB0cSt7Zlv0vUoNZXAZUkhR1INwL2tvYXB6VqrVFkWM+zf3T9DSwvsL7o+gpYz7N/dP0NLC+wvuj6CoV7PUHsj0qSo4fZHpXu9QseoppVUEsQoG5JsKkvQ/2r4C+KRRHMYmUki4zKb/AIh+oqELkXGo3fLH4xzZSLDzte5HmK0d/wDauQcTGI4aQ8k8LsbgRoTm1GpII2tVfBdv8cSgTNJm+6EDadVsLm1WlkpMNOI9lsUGzYXEsmZvGZGubX+7YcvM1r8K4EYSJJsRJM4G7myA7XC7Chbh03F5j/EuqXOqBIyQOd2BI+VHPD8AqKAbs3NnbOb77kfpUZC8leq8A16zCqLGcaUF9oOx4KsYEVka5fDN7JOt2hP+E/p4T0G9FXEsZ3aZgMxuABe2pNhc1hy4v+MswJylVa1zohurqR/KbNSWrtqisT/T/T9QtTknmJxbjXZdos0kGZo1PjRhaWE9JF5j+YaGsWF7GvoHFYSPFyPoYpo7iOZSCSAxSzC1mW49k3FiNq552n7I+OxVYZz7JGkM/uH/AA5D+A/nvQN7iufuj8/H7nW0ut5xLgFcLjWHn61sYTii21BBGtDssLxsUkUq66FSLGrEL6jbcenx8qXuphLlHdhJTiGuGYhe9Ge17o1gy3/AwvoDqPytRLwrgKDLJKoaTUqCNI8xvZQbgHWhXhkC95hxljGaQX7uUtmsLgMhJA5a10evMeStlViMHjJwr29wwFZPGOARzeIKqyj2XsOWoDdRcCtemrj13zrluiwKbOZ49QVdpSquGtK8j6s45RqPu2tyodk4olt8x/l2+dFvai0eMmIdI80KEu0JmsQSNLaLoOe9c5x0l5Ce87z+fLlv8OVe50NcbYKT9pM6Om1Eo8ItTcQY7AD86iWQneo4Ymdgqgsx0AAuT6AUcdnuymRwHTvsRa4gB8EQOzTtsB5c+hp2xwrW1Ln0g1mq2LMmZPBuz5kUSzExQ3sDa7SE/djUakmum8C7K50AlTucONsOD43852G/LwD4k7Vc4bgI4VGIZlxE5ORWGiIdisS6hFAvc7m29EPD8X3iI1spYXtf4fKrppjKebXl949I4eq1s7euieKIKAFAAAsABYAdAKkApxT11DniryTXqvJFQhgT8ReOU5TnBOsL+Bx5xE2Djy/OtbAY9JVJQ3toRsynowOoPrWLxTicRxaYaXYjQMpIZmvZb2te2tUe0GAw+HZZVxD4eY3CBWzZ7fdyNe6+Ww8q08GUGF6a1c77M9qsXiGkR3iBViAVUF7ctCwWwB9aIlw2Y/xMZKD+EqI/lp+tTb8kyb+Hw6pfKoFzc2/p8KmFQ4WLKoGYt5ta/wCVT1k0Q4z7N/dP0NLC+wvuj6CljPs390/Q0sL7C+6PoKhXsVKlSqFiry636/DSvRpVCFLEcIgcNmiS7CxIADW6Zt6fh/CoYABFEiAfhA+u9XKa9Qg5qHEPYepA+ZtU1ZGP4gpeJFOplAIPRQW0/KqLSNSnApwKc1ZnBXxuH7yNk6jQ9CNQfmBQ0sliMwsCxB8mPhdPQkBh8aIOK4YyRlV3uDa5F8utiRte1DOe7ZHBKv4S3NXXbP0fS19iQDz18/5vhJ49f1/59jNBe4TGY5UDa3Mig9cx7xSfgpFbuMwiSoUkUMjbg6/2fOh7Fz5bAXLrZgeQKkWzdLmw+NEeGmDorrswuPjyq/A3Oyhxl8/gq9YllHPu1XZYIt3vLAPZk/xoL6C5P2keo38Q86AOI8HbDyNGzBsp3F9R+htXZu1cwtHFyZ87/wDTi8Z+bZB8a5LxTEd5I7n7xJ/p+Va1DVd+yHWOUdzxDnPO7os4Ga6J3fd94jB0jiju7Zd878ha/wCVdL4ZjknjWRDcEfEHmD0IrkOFxJRrZmCN7eTRmA+6D0NE3C52Rg8LLEz3Zo7XjRFXTMN8xtXI8ho1dFY79MvV6dxkdCqOeVUUsxAUC5J2AFCc3anELGHMMZ0Qnx2sJGyLcetY3F+IPKT+9yARrK0TxxXGRrXR2J1dd+m1cqjxFspfc0l/USVbbwecfxEs0uKzyxrKQkckRVgqpoFlQ7EnUUHDAtNKPGLuwGYgKNTa5AFafEMcXYmwVvZkKaJIBoGt1t/YqGFba8+XlXqqs0wxH9jtUaNbMsP+yfZS11w91UErJimAzsQbFYFPsi4ILH86NZsBHhcMyRLlzaX3Zmchbsx1Ym+5rN7DY7MHX8QWVf8Au8Lj4OpP/cK0uMTZpFjB0XxN665R9T8BRp2Qp0crvbXf6nmrd8rdsvTMiM3Da2UMwU9L2DP8FU/n1q7wuPvJw9rBRcD8KZSiL5EgsxHX0qti1Oa5H8NRsN3YnQel7et/WtHg8+V+6y3LAu8gO500tb2RcKDzy1yvEWO6acn/AN9L+5VqwuDeFPTCnr1woKqXEzL3bdwEMn3c97flV2lUIcZ47wDiUUudJJnBKvowkYOOgyg2GbflWLh+IOSXxeIEjXyguRmUL92w213rv2XnQ7xDsNgJpO8kwyFuZFwD6gGxq3yUcz7DTRR8UVVMeWWNkN9gfa0GxJt+ddrEQtltcdDr9aBO0n7MsPM6ywqIyi27pfCkhFyMzDVSL7jXQUWdm8NLHh4km1dFCkli5NgBcsQLmreMcERpIgAsAABsBXqlSrJZDjPs390/Q0sL7C+6PoKWM+zf3T9DSwvsL7o+gqFexGkKV6e9QsVqavV6YmoQamNPSvUIZXFsa3dOImCS6ZS6kj6ajzrnGG49J+/ySMqvJdo4gHBUMABcg2su+vnXUcdiVjUs2wBN9LCwvrc1xrAwTNIk9l7sSsWzaDM1yc5tfLYirUeC0+TruF4qpRM7J3hAzBT4c3MA9L3rQvQD2NxAx0nemJUWM6BTcMdRzFHq6VSySWPQ9DWLEizEtYkk6WtmW+mXkWUW3106WsS1T4thTJEVW2bQi/l0PJrXseVI+Q0v8xS4l1S2yMqEDvyrLZZYyjNoLnkoO+axP9ipsJMcNJ3Tn+G2qP0O2vTlfzN+elDDosqAEuSjaMbA5lO+mja/CrkkxkgmM9h3JJD9cq3zEba3ta+oJ2rh+I1CUHS+Jwz/AKoYtjzn0YPbDHXadhyAgX/zkI8tVHwrn0lEvGBmyooykeMxE3OZ/Ecrfe32OvrQrjZsot97p09Ryq4SlbY5+2z0njVGurHsUAGa/PlV+Fumnl15/pWLDNW3wzBlwXZhHEvtSNoo8h1PlRLotD17gobpPgo9ocWyxBb3zkA8tE1ArHfGM7MWOrWzeZH60X4uSCRchw7ND/mbT3/Gq7Bf5TqRQ5xLgrQgSIwlgO0q7DycfdbyNOUQdcUrI4b6z7ORVqabJtRIsMdr1oxpWREa3OEwtLoBoPaY6KPVuVC1CxydhWJQywq7H8RMZQqLlGZct7XSQEk+isqknlRHisJdVlkfIzN/DJtd2JuWIOygCwG9h8KEYmiUmJCSpBDyi92a3hyjfIGtpzo3aSScxvIoCqgOQ2J7w7tpp6Vz7NRXCmW9/wDyv1Z5nWQbt3JYyeccAWXW7C5VL2BNvaa29hewrd4LCndh1JJfVmIsSdtuQHIVkcLw4ndyy5Atgy6XcHYMwJ009kHpeiZAALDQDanvB6OVVe+a76EL554PYp6a9K9egFx6Vec1LPUIeqVeC9NnqEPdPUfeU3eVCEtKoe9pd5UILGfZv7p+hpYX2F90fQVDi5PA/un6GpMN7Ce6PoKhQJtxaUE+LmfrXtOLyfi+lZMz+JvU/WnRwed6PtKTNocZkHO/wr1/xt+f0rJE1qYv61W0hrHjz6bfKvUfaE2JNudBvE+0EMLlJJFQ5bjMTrrqNAbbc6GOJ44nClYcVAe8LZ17wZgHN7Dz1tWlWjLl8Gl+0Pt9FNHJhkBYnLaRToCDe3nasnhOKfEomFwzt3hQ5s1xrqTY7ZrW/Oh2fstiBayowNgMkitvpte96Jew0OK4fjVaWCVYmBViyki1r306EVuUYpcGIylnkK/2aTGDDuiroJWzE2FmAHhty2o6XidrXItb8/6UAYfEqkeLlU5ke01wMoDkEEDy0oK7LcVmlxYUSMI73YEkgi/9bUFQzlhN2MI7uOJr/ZpLxQEnbT+lDgcV4SXfn4j+VZ2mzR4qRm76LLnC2y8m1uSbEa/OqXEmE0YCyeMWJRTbNqDZlOpXTamzabVkY5we+cgeACJSeTN43IPW2QX9a8/5bQVxxqIvEuuPY3pm5SUAe47i7NI8mhuSQdD6AGsjh/G4pjkxiFgdElT7RegJ++PXWvbcTxGLl7mFFmUf5qBgtt2LH2V351p8MwMcJJgCPL96fL/Cj6jDqfaOntbVnT6d7diWZP49f2OtfqYwjiXr4JI+z0EUozS5gVzrE943PTMSLBdulWpcFNJZnTMq+wsYvEnuhSbn+Y/lU+A4czZiisxOryMdz/M53+G1TvH3Pi1ck2OQ5Y/RjcGQ+Q86YxHTzWJqdnWGs4OVbqLL1iWcFGPDO2yOfRG/pXqHh0yMXQLGW0cSlVjkHR1J19QLirM2Kkb2na22VSVUDoAKrrEAb2Hma7E6dVqK9tu1fkQjKFcsxyQ4jgGGDkoVlkK5lw8Ugy6b+I6kfyjWh+bHSMwDeAKdIwMqr/29fM60RT4POoOVhzRwrCxH3lNvzFNiCudWxMYIy2E7gkBuXehVXQ/i1rhX6f6PU1P+mf6He0XkMP8A8i/YudluFDEeMt4FOqg2a41HLaioYrvpO4jvp9rdCCqkGxFyOY6c6CcRxDExMFc5YzqvdAKhB5qRuK3+D4jKYpOWYxueqyWyknnZ1A+NceGnjPUxdvKzwjeshY4/UzwHeCRY0VF2UAXO5tzPnU/f1k/vPnWFx7tVHDmjJYOVNjtYkaHrXsY4isI4m1sIG7RwLK0TTRKwt4S63Ol9vKsXs922GMxMsSJljiFzIT7VzYW5C+vWuKyRPb7WF7e0wVmOp3clbm5pxiJAGvKqqbAhVOttrCwouDOD6Lx3FooReSREHLMwHy61BheNrK1kVyN85RgvwLWv8BQB2Q7RYF8iZGMxsA8qh3ZuZLcq1O1/bqHBMEZWeQi4VSB8CSQL+W9Y94LwG37xTfvFYmFxTFQW3IBsNhcXsKm7+qNbDV7+kZ/Oh5+NwhxH3qd4dkDAn5A6VY/earJNprnE03f1lfvFMMTUyTaaGKn8De6foa1cIfAnuj6ChXE4nwN7p+hopwn2ae6v0FaTMyWAZKQsWvEw15fpXv8AcMORorih2TtGA7K0a2zEZtRsedaDcYQC4y/BWPy1o+1gcovLwuA7SEfKsPtxw4x4N2w8hMl1AA31YA2t5XqbGcWaOB5yqd2gJJubny1G9CHGP2hxmNlRWzlbKCObDqDyvWop5MyawcyxsrOxzsxIBG97D/7rP7kXOtqKx2RnaGWZWhdYlzSBJAWUWvyFifK9DCttpRngHDI0cZU3DEdLEj5WrU4PxWaKVXaaVlG6iRtfmdqzo3BqdYjvY2v0NXtTLcmjp0faRMZFiFSPIvdoGAGoW5By20vdqpdk+EPhj3ndkoxVc7HKBe1t9ee1t6l7GcOSGUv4indWZN87FgBm9L3qHtZxqdlbDRR2Vmtm3tZjouXY3AoHvCCrrLNLtFxoROYu9lBupugGXMB92/3eo51vdnxJLh0nLjKRqoHiuTbW2g9K5fi+KR5QsyTCUOAGNjsbG97G393rsuA4WsWBWINawvmGmp1uReqlwi45bI2kCqWbQAEknoBf9KH+N4UnDxpI/dI95JW3dmk8XdRLuz2sPK1S8Rjl7pxGQ/jVGzE218Rv5WB+fnTLAS/eSt3kh5nZR+GNfuj8+tI6jR2amyOOIrljNdyqWfZSw2DGTu1TuYP8se3J/NOw390aetXTGALKANLDy6VOBSy11KdLXVDbFfu/YrZbKbyyN5HK5LlUFwFDaAH4dK9cKw8TeGV1RQTlF2Uknck6C3r0r1lpmWuff4aqcMVtxfz7CR1El2XZeG4Y6riEUE29q/1avBwmDW+aVpORCkkH4L/W1VBHT5KVXg7upaiWDX8wvUUas/aCwCwx6A2BfQWA5KNayMdipZb52JW98gNlHTTnbzvSIpWp3R+F0ume5Ry/l8g5XzkZ6K0YKqoeE+1C23rEfuN5bHyrT4PCssckcLkqVNlbSSJx4lDr7wFjtUdQy4bxB0YxyL7LruPIjZl8jQfIeHjd99PEu/0GKNbKMdkuUEGD4lnRXA9oAkefMfO9Cva3hU+JkzxoB4bWLDW19qn4Xi3V3jmCqxYshW+Vg2rWvsbkm3nW1HNbf51EpQSUlyEW2XQBcI7DzMX/AHiMgaZe7lUXOt76ctKq9p+xbwRGWPNlUEuJJFPSwWwrpjy2uQflXMMfx6QZgSCOYbxXF9iDyoinJsw4JIFcNjkUq+eYSD8FgFI6a3q1JxWJ3EkneSyXBLOByOlz97416m4zmUiREGhymJEWzcr/AMvlUcfEg5zMVvbS6xj8rXNHwCDngfanF4qdo4rgaasoIQDQlQLX0vpet3HcORQZcXiJXC62aTu0Ft/Ctq5JheMNnDZnRQfbX7vmBpmI6Vf7QcakxUYjWdp1HKSLxjbVbXt86y4Gtx0bgPabCySmDBxLcDMzhQiW0ub+0x16fGiRJiBa9z51y79nMRiaaWeQI2RVVWurEDXQEC+g5dKMMLx+GRWdXAVd2fwjrzoM1h8BIJY5CH94PWmM3n+dBmN7aQrpFmnPSJcw+e1RwcWx04OSCOAfimLE28lHP5VST7L49BrLiPA2o9k/Sj7B/Zp7q/QVwx+EyvdsRiZHtrlTwJca7DUj1ruWD+zT3V+grUQdhxzHJnMmttT5c+vwqbgWOkjIBdsl9SQrEfA0qVPvoS9lT9pXHrYXuhLIxkO2RFXKrXN7elcsw2IYXsxt0v1pUqkeipBN+z6ZjiJFY5u8hkU32PhNsw57UNidb6wx/DMvy1pUqvHJExSYiKxtDkJ2KyEkfMUQ/s+XvMakZJCMrgqTf7p110vSpVl9FnZeD8BSADUuR94hb6m/IeQoe7cH927vuPAsmfMFAuzEaG52tc7UqVAXYZg5wr9m3flZnmax1bOAzFr30tpb1rrWHwoZQpsVAH5W/pT0qqTbZMYBnGuCzBBZcxIvzJ3J+Q/KqwSlSp6KxFYBPk9hKYpSpVogxFLu6VKrKGyUgtKlVEPJSnKUqVaIebUxWlSqEIcXh840NmGqnoa8YHE5xc6FTZh0PlSpUnq4pwyMaZ4ng8TmVrhJMt+q3/Wh7GdiXkue/Gv8hH60qVc/LT4HWkyHhn7PnjfMZ1P4SEuR89NqCOJ4kw4qRrJLZjlLL4dNL5BYUqVGqk23kBYklweJe0srHaMW5BbD5XrzD2gkVSqpGM3tMFszepBpUqPgBkUPaHELmCv7W9xf5X2Ou4oi7F8ImxkuZyGRDdkbUOOlr2tSpViawjceWdAaJY/CsaIPwooAHlpypu/tT0qUbY5FEcsvhPofpXX8H9mnur9BSpVuDAX+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xQTEhUUExQWFhUXGBwaFxcXGBgaHBkaGBwYFxwaGBwcHCghHBslHBQVIzEhJSksLi4uHB8zODMsNygtLisBCgoKDg0OGxAQGywkICQsLCwsLCwsLCwsLCwtLCwsLCwsLCwsLCwsLCwsLCwsLCwsLCwsLCwsLCwsLCwsLCwsLP/AABEIAKcBLQMBIgACEQEDEQH/xAAcAAABBQEBAQAAAAAAAAAAAAAGAAEDBAUHAgj/xABDEAACAQIEAwUFBQYEBgIDAAABAgMAEQQSITEFQVEGEyJhcTJygZGxM0JSocEHFCNi0fBDU5PhFWNzgrLi0vEWg5L/xAAbAQACAwEBAQAAAAAAAAAAAAADBAABAgUGB//EADERAAICAQQCAQMCBAYDAAAAAAABAgMRBBIhMQVBURMioWFxBhSR0TJSgbHh8CNCcv/aAAwDAQACEQMRAD8AzeJJ/Gl/6j/+Rp4EtVnHRfxpD/zH/wDI1IYlMYOYZhuLG5877V6JPEUebk8tmoCksCoUIZTo4106em9XoOCQyxaMI3UW5nNc3v8A7Vu9ke7jgIYBjuxtyqSLh65i0YBQnTn+tITuw3FcYHIU5Sb5yYuFxSxo2HYd5H5ixB6iqXB8e2GdgtiCdb/pWxxhoEezyRo1vZZlU+tib1jSmFhpKhPkw/rWoSjJYfsxOE4tNejokE4ZQRzF/nTyrQXwDijRsEY3Xken+1GMMtxSNlbg8HSqsU45MbjmAEqW5jY+dZ/BsEIpAxGq/Ct/ieLjiXNIyou12IAueVZBx8Uh/hzRk8gGU3/OiV2Pbt9ArKk5bl2FoUW2rH41wWOXxey1txz9aXCeIaZG0PK/0rQl1FCTcJcB2ozjhgNJw1RzINQz4ay+Ea1vcSwupYfKsaSTmdq6Ndm5ZOTbVteEirDEOfKpNB5VTm4iL+HXzrFi4kZJnU2sgvmF/gtBs10IPC5D1ePnNZlwETvUDG9DUvaNHbukLK97BjzPkDuNDrWnhcYW8JILAX059aJTra5PD4BX6CyCzHkumT5VKprMGPQtkBubH8t/rVtXtT6cZLKObJSg8SWC8j1LVDvqmixFZcTcZk0kY3FesJBcEMNOVJHBqdOvShPgNHlihwC35m24qxHgEDFioLHc9aZG51YR70J5DLHow+MdjYZbvAe5l3ut8p94fqKDcVxqXCyNFiLFl5HpyIIFrGuorJasHtPDh2Qy4hFKJbx2uxIOirzt+VDy4h4pT7KPZzi6lM3dsWI0tufQfdHmTUeIwswSSR5DFENSEszAC9hfYbnqTesWLFzYeIzy2SN2HdK+l+ZygDU2IuTWXxjFY7isuSOyYdbFUBsg8ybXZqHKTbyhmEYxjjpGH2vnyyARg5N+8LFyxI1120vsK9cHleRMiRZm5ED8+lFWC7F5VyzyGQfhAsAfXejPhXCFRQEUKBsAK2q2uWwUr4tbYrLA7hfAZyAsxVF9cxt8NKLcF2Uw8KGR371tQFNxy0PkRrRFguFagkaVYxXDr2uAF58tKzK1ZSRUa5NNsEcIqQq7ZCzkWU7BR5Hr50Ozi/6fGuqcX7lsMUVRa1lNuY2PnXOY4VAYswuLgAgm5601p7N2W0KX1uDSyY0ib19BYL7NPdX6CuESRc67vgvs091foKW8h6HPHvOTi+NX+LJ77f8Aka8rDV/ERfxJPfb6mvHd0/F8I5c87mNBOy+ySPSt7hPHXUBSdL1hZaVrVmdcZLklds4PgJe0nAcLxGMCYWcexIps6f1HkdK5RxHshjMFKDl/eMPmF3jFzlB1untA29aOBiWFSjGSWvc+tKPTP0x6Ou+UFnZ3imAxkKiMx3AsUPhdbaWI0IrfiwIXRSbeev51xvtMrPHnQKsoYWewvbmLnl61X7K9psdh5RE+IBVpMviUPGpbbXQ6nTQ6XFI21yg8HRotjZHKOzY/AK6FZFDIRYgi4IPK1AT/ALPO4xAmwjgAG/cy3K/Btx8b1uYjtBjo2UyYe8djmOHtITe1mytZhax0AN78q0eEdo48TfIBIV0IF0kX3onswrGWGx8GQO1uGE3cYpRFKpsdcwB3FmXlYjeiRMVDZcsqEMLrc7jr+YrI43wvBTX7yyu2vjBVrgEb77XH9anwmBZFvEEkTpowP9DWckwi1iVtqQSORAuPXTlQdj8OZnITKADopNr+dzpfyouwuHDXsjQsfwMR+RrMxnCsash8MOIhP4zkkXzBA19Pzq9zawUorOcAbisPJH7aZRyJH689qyDhubMCOmwrsCcOjy2sUB+62orKxnAY2vlSNiNfBa4vzsNetLuHwGU+eTlD46InJ3YBuFAIuSfLn8agx4K2zXjH4tjofukUbYzsmZAZEaO6k+FtGUeVCva3shLHFCylmEhCnRyAWYLYk+Z0rG1xeWF3JrBq8O4aP3Fp75mDhkPMxR+FvnmY/AV7hflfTlWrNKsEkEH+Eg7lvMMuU/maxO6KFozvGxU/9ux+IsfjRv4b1srZ2VyffK/2OV5/SOuMLfktSJeoMxFV58XJHdiA6bm2jAfrVzgmPjmvIl2K+ytjZm+mlennao9nBrolN/aWcC+ZguYDnryA1J6mpsNjJJJGQILA+BVN2IG7MLaE9KE+1fHpMKMkahGJyuRq63ANmOwvfam7H8Qmw+YwR3LgHvZAd/IE2HwFJStlKX2o6UdPGuH3vAeyBkF3VlHUiwpR4i+2tYU/EZ5dcRKX6KNFB625mrmHxNhRlCWMyFZTipYizYU5t717XD5zZvZA8WmgHS3U1TwU7ObDf6dSa88U785ThZUVRfMHS+Y/i9eVuhpeaecDdcltz6LfFOHrKQxUHLooIvlHl51HFgiLDYVE+OcAXsOpG1VcVxNmO+lbjXLGEBnbFvLN4YRetXMJAFO4oVTHG2l70373JqbmsulvgtaiK6QcNi1Ubih/ivH2syqbAisI4pjzqFrnetV6ZJ8lWatyWIinxDtoSSOlU3iud6tlafu6aWF0KZfbM2RbXrt+D+zT3V+grj00OhrsWD+zT3R9K52vfR1fGvsBMTwYDM5cWLE6Anc86yZYgCbajrtetHFB1Zr5hcne40vVRqLXJ/ItbFZ4WCsUrxlq4sV6UmGKgnl5GjbgOwpEVewGADi5YDy/U1WEluQrzHMym4NjVvLXBlYTNuLhyqhDgP1uNPShftjholwrkIFy6kDmOlr+daT8Qa1ifU1m8WiSSF0DWZlNm315G3rXP1NsY5jLs6ulplLEo9FHhHbKVkR2DkqPCwNrgaAkGjHDdpMFjUAm8Eg2LgowPVJFNx865JhOHYs2zr4BexX71trqNQDar7yGNQZVManmdbe8Re1cr6soPjk6v00zqmImxUcZKOmNw/RiiyqP5ZPYk5aOAfOue4d8X38knCcWryXPeYRgsci23AjPge34lNVcDINTDJkJGvdtbMPMDQ/GsPGcFszPfVrWb2Shvc5Su19tq3DUwbw+DLqaOu8P/acsRWLiWHmwr6Au6lkJ65gLCjjhnF4MSuaCVJF6qwNcM4V2v4jhECShMbh7W7uQ3YL5MRc6Dnmra4QeB8Qe8Jfh+LPJXMRzeWuRtTtv5URbX0zDTXZ17GQZlta+tDiYBO+e0rYeUkBSMoLgaWsw1W/IVjycP41gxeCePHxjUJKAklugbY/71mYf9sEGfucfhXhdTZrgOFYaHleo0QNohJmyT93iOjqmQ+V9xf0NC3FVdcaU/iph4ryhWJKSZNQRfUWkcbHlV7ivavBGJZYJmZcwJMDKWFtbFH+6fnQzLxV5MO0skjSmV8kbMoVu5Qk6i2+YkGkPI2baWl2+BrR1Oy1IxuPYkkBr3OYn9a0eJS5zFMNpowW/6kfgb8stYPFpfCvrV7hE/eYSVPvQOJVH8p8Lj5G9K+Nn/L212es4f7M6vntKrtG4pcou4aMHVicvQbsegrxxDBOhvFJ3crbhRpGvJQOb63Jr3hZBGoc6sfsx0/nP6VWWTqSx5k6n4176VateX0fNIXumOF2UuHcDij1sXY6lnJYk73N+daqtavKEGpJWBFhRFCMeEgUrZz5k8iZ717w5JIG99hUUeHYjaruHk7q+17W89enTSqnwuDVfMsyLvsL3aC5P2jDnb7o8h5c6kw0Mlvbt5Cs+PiJvsAPKtDOxtbTqelLbHEa+opPJZ/dEJJck+tee6i/BTxR9SSah7lLG5ueVYCcfBojAIyWChSfifjVHFcMyrmz68x19KgXHsBlA22qGbEM3tG9VGMipSi10R5acJUneeQ+VTQQFhcbDetuWOzCjkgCV6EdTtDbpTCsuRraW4+DiRCVcG3UEDbz3roWGFkX3R9K5yA7Ahcx0OgvXRcN7C+6PpXO1LfGWdXRpYeEJYwygEA6cxWfiuz0L65cp/lNvy2rUg9kelSUspNdDkoRl2gRxfZZgCY2zHkDp+dB3GcRjMODnwr218V8629Vrr9eSKL9eYH+Wrz0fPQ7Tudgovtof1Nef+Ov+MD/tH9K7fxXsthMRfvIVufvKMrfMUE8Z/ZKrXOHnZTyWQZh//Q1/I1X1p/JtUVf5Uc/l4tI9/Fp1sP6VSk4uSMrddCK3eK/s9xcA1XMvWMFx8QNfyoZkwoB1ex6FGB+lBlFS7GI/bwjRh4rMLWvbbWwA/u1Xk4krDLLtbXw3X49KwinRyellP617hw+ZwDJ4SdSQRpzOum16XdCCbzeaKFlzKQfNbA/MbVmcQ4VI0d0mIsb+IBtRqB9OtaycGwP3JifISxfSosNwmG5BeZRvcPGRpflQcKLzn8Gs54MvBYh1QmVS1t3XbTYld+vz8qy+LwwTqWXxP1T2vUg7+m9FMvDsPcW75xcXvIgDc7EdDtanXsngmYuWKgknJ3i6X1AHO3KtRnCL3FNN8A9wDt1xHh9kWUvDtllGYLf8NzmUjkL2pNxGGLERYmQd6FkDNoGDKxu4IOmoY/G1asHY6JnlAnLKNFV7c9rHNraq+D7KGFTd8972VbW+N9qO7oN5yD2MpduRgsRiIJOGxGJZFAZbFLuWtouw0ttveivj7CNo8Op8MEap6tux9b1k9j8LmxYd7d3CrSnyybAn1tVTFYtnkdzuzFj8TeufrH9W1Q/yr8s73g9Nuk5/B74lL4R61Y7KY9UxKBvYe8b+64y/U1k4qTQetVw/SrjSnVtOjrFy4ML5Y2V2STV0Yob/AMug/K3zp1A6VLxOUSdziBtPGCf+pH4H/LKfnVQV7Xxd/wBbSxl76f7o+QeSodOplFlkdbVYiIO9VEepkc86dkhOMi8EFSKo/wDvWqSOL3JP99alDrvehOIZSL0aG/L5VcRqzo5QdjXtntY3oUkHjJFnF4m2g3NVf3o2tt6CmlcN5+o1pQYYsdqzhJcmstvgfDG511HPlVru1OguSTp0/wB6v4Ls5K1iENvPT60R4LswABmIHoP1NLWaiEfY1VpbJegUHDn8quYbh8zCyoaN4OGxpstz1OtW1FJz1bfQ/DQpdsE8L2Wc6yMF8hrWrhezkK6kFj/MdPlW1SpeVsn7GYaeEfRVmiCxuAABlOwtyNesL7Ce6PoK9Yz7N/dP0NLDewnuj6CsBkj1B7I9KkqOD2R6VJVFipjT0qhBqRFPemvUIK1UeI8Ggn+1iR/MgX+e9XO8F7XF97c6dmqEATi37M4WBMEjRNyBGdfz1/OgbFdlZryYV1RJmUhGdrK4ItmjAGvpe46V3O96p8U4ZHOhSVcy7jcFTyZSNVI6ig2wlKP2vDNwnh8nzz/+GOrEHEYQEaEZ7EEaa6VqLwWy2/eMN694N+u29FPbLslYXlJKj2MUo8SdBiFHtL/OPjXNuK4KbDMFlUEHVHXVXHIqw39K5r+tJ7Zyw/2OtpqdNYuW0EEPBbKQcRhjf/m/7V4i7Pm9/wB4w5//AGf7UNxzqfL1q7hTrWZwtjn7vwdOPiaJLMZGyezLm9sRhxf/AJm35VNguycqsW/eYSffP56bVBhT/f8AfxrWwx1FI2aq+PCf4Az8XCPspz8NGCwuIs6NJiJAPASbJuQT560LUezorq0bfeU2J5Eba8tawDwcRBjIwBXLJGb6SJezKPMaab71vTahyTc/8THNJbVpYOANYw6D1qlno7bCQXXwSmMYrvMyxOR3QXQXA/FpWanBI5lHduty0k07c40vZEsfvHXTqa6NWqgo8imo1CssyWeyrd/hHhLKjRSh4y5spDCzrfl1rR/4S3+dB/q/+tUocIIlCBSotfXc35n1/Son2oVXk9RQ5KmWE3noUu8BptZL6lnZpDh7f5uH/wBX/wBa9DCkf42G/wBb/wBaw3FU5Boabj5fXS/9/wAGV/COi/UJzhj/AJ2G/wBYf/GkML/zsN/rD/40H2q/wrhMk75I1v1OwUdWPIVufldZFZdn4Kn/AAr4+Cy2wojwt/8AFgPkJgT8PDVh+Hyq6RLGJJH1CI4JA/E91sq+Zq92W7PX0wtjyfFst1HUQKfaO4zbDz2roXBuDxYdSsYNzq7sbu56sx1Nb02v11st0pfb+3LOLqPG6KuWK02Y2A7GxrYyMWPMDQfPnRDheHRR+wgHnz+dWK9inJ2zl2wcKIQ/woa1ILT3pUMKQzEgG2/9+dQYfHqTY+Fuh0v6XpuKiQxsIgMxvubfLzoN4rjsQV7mYZSF0CqWzW2JNvLlVlB0cSt7Zlv0vUoNZXAZUkhR1INwL2tvYXB6VqrVFkWM+zf3T9DSwvsL7o+gpYz7N/dP0NLC+wvuj6CoV7PUHsj0qSo4fZHpXu9QseoppVUEsQoG5JsKkvQ/2r4C+KRRHMYmUki4zKb/AIh+oqELkXGo3fLH4xzZSLDzte5HmK0d/wDauQcTGI4aQ8k8LsbgRoTm1GpII2tVfBdv8cSgTNJm+6EDadVsLm1WlkpMNOI9lsUGzYXEsmZvGZGubX+7YcvM1r8K4EYSJJsRJM4G7myA7XC7Chbh03F5j/EuqXOqBIyQOd2BI+VHPD8AqKAbs3NnbOb77kfpUZC8leq8A16zCqLGcaUF9oOx4KsYEVka5fDN7JOt2hP+E/p4T0G9FXEsZ3aZgMxuABe2pNhc1hy4v+MswJylVa1zohurqR/KbNSWrtqisT/T/T9QtTknmJxbjXZdos0kGZo1PjRhaWE9JF5j+YaGsWF7GvoHFYSPFyPoYpo7iOZSCSAxSzC1mW49k3FiNq552n7I+OxVYZz7JGkM/uH/AA5D+A/nvQN7iufuj8/H7nW0ut5xLgFcLjWHn61sYTii21BBGtDssLxsUkUq66FSLGrEL6jbcenx8qXuphLlHdhJTiGuGYhe9Ge17o1gy3/AwvoDqPytRLwrgKDLJKoaTUqCNI8xvZQbgHWhXhkC95hxljGaQX7uUtmsLgMhJA5a10evMeStlViMHjJwr29wwFZPGOARzeIKqyj2XsOWoDdRcCtemrj13zrluiwKbOZ49QVdpSquGtK8j6s45RqPu2tyodk4olt8x/l2+dFvai0eMmIdI80KEu0JmsQSNLaLoOe9c5x0l5Ce87z+fLlv8OVe50NcbYKT9pM6Om1Eo8ItTcQY7AD86iWQneo4Ymdgqgsx0AAuT6AUcdnuymRwHTvsRa4gB8EQOzTtsB5c+hp2xwrW1Ln0g1mq2LMmZPBuz5kUSzExQ3sDa7SE/djUakmum8C7K50AlTucONsOD43852G/LwD4k7Vc4bgI4VGIZlxE5ORWGiIdisS6hFAvc7m29EPD8X3iI1spYXtf4fKrppjKebXl949I4eq1s7euieKIKAFAAAsABYAdAKkApxT11DniryTXqvJFQhgT8ReOU5TnBOsL+Bx5xE2Djy/OtbAY9JVJQ3toRsynowOoPrWLxTicRxaYaXYjQMpIZmvZb2te2tUe0GAw+HZZVxD4eY3CBWzZ7fdyNe6+Ww8q08GUGF6a1c77M9qsXiGkR3iBViAVUF7ctCwWwB9aIlw2Y/xMZKD+EqI/lp+tTb8kyb+Hw6pfKoFzc2/p8KmFQ4WLKoGYt5ta/wCVT1k0Q4z7N/dP0NLC+wvuj6CljPs390/Q0sL7C+6PoKhXsVKlSqFiry636/DSvRpVCFLEcIgcNmiS7CxIADW6Zt6fh/CoYABFEiAfhA+u9XKa9Qg5qHEPYepA+ZtU1ZGP4gpeJFOplAIPRQW0/KqLSNSnApwKc1ZnBXxuH7yNk6jQ9CNQfmBQ0sliMwsCxB8mPhdPQkBh8aIOK4YyRlV3uDa5F8utiRte1DOe7ZHBKv4S3NXXbP0fS19iQDz18/5vhJ49f1/59jNBe4TGY5UDa3Mig9cx7xSfgpFbuMwiSoUkUMjbg6/2fOh7Fz5bAXLrZgeQKkWzdLmw+NEeGmDorrswuPjyq/A3Oyhxl8/gq9YllHPu1XZYIt3vLAPZk/xoL6C5P2keo38Q86AOI8HbDyNGzBsp3F9R+htXZu1cwtHFyZ87/wDTi8Z+bZB8a5LxTEd5I7n7xJ/p+Va1DVd+yHWOUdzxDnPO7os4Ga6J3fd94jB0jiju7Zd878ha/wCVdL4ZjknjWRDcEfEHmD0IrkOFxJRrZmCN7eTRmA+6D0NE3C52Rg8LLEz3Zo7XjRFXTMN8xtXI8ho1dFY79MvV6dxkdCqOeVUUsxAUC5J2AFCc3anELGHMMZ0Qnx2sJGyLcetY3F+IPKT+9yARrK0TxxXGRrXR2J1dd+m1cqjxFspfc0l/USVbbwecfxEs0uKzyxrKQkckRVgqpoFlQ7EnUUHDAtNKPGLuwGYgKNTa5AFafEMcXYmwVvZkKaJIBoGt1t/YqGFba8+XlXqqs0wxH9jtUaNbMsP+yfZS11w91UErJimAzsQbFYFPsi4ILH86NZsBHhcMyRLlzaX3Zmchbsx1Ym+5rN7DY7MHX8QWVf8Au8Lj4OpP/cK0uMTZpFjB0XxN665R9T8BRp2Qp0crvbXf6nmrd8rdsvTMiM3Da2UMwU9L2DP8FU/n1q7wuPvJw9rBRcD8KZSiL5EgsxHX0qti1Oa5H8NRsN3YnQel7et/WtHg8+V+6y3LAu8gO500tb2RcKDzy1yvEWO6acn/AN9L+5VqwuDeFPTCnr1woKqXEzL3bdwEMn3c97flV2lUIcZ47wDiUUudJJnBKvowkYOOgyg2GbflWLh+IOSXxeIEjXyguRmUL92w213rv2XnQ7xDsNgJpO8kwyFuZFwD6gGxq3yUcz7DTRR8UVVMeWWNkN9gfa0GxJt+ddrEQtltcdDr9aBO0n7MsPM6ywqIyi27pfCkhFyMzDVSL7jXQUWdm8NLHh4km1dFCkli5NgBcsQLmreMcERpIgAsAABsBXqlSrJZDjPs390/Q0sL7C+6PoKWM+zf3T9DSwvsL7o+gqFexGkKV6e9QsVqavV6YmoQamNPSvUIZXFsa3dOImCS6ZS6kj6ajzrnGG49J+/ySMqvJdo4gHBUMABcg2su+vnXUcdiVjUs2wBN9LCwvrc1xrAwTNIk9l7sSsWzaDM1yc5tfLYirUeC0+TruF4qpRM7J3hAzBT4c3MA9L3rQvQD2NxAx0nemJUWM6BTcMdRzFHq6VSySWPQ9DWLEizEtYkk6WtmW+mXkWUW3106WsS1T4thTJEVW2bQi/l0PJrXseVI+Q0v8xS4l1S2yMqEDvyrLZZYyjNoLnkoO+axP9ipsJMcNJ3Tn+G2qP0O2vTlfzN+elDDosqAEuSjaMbA5lO+mja/CrkkxkgmM9h3JJD9cq3zEba3ta+oJ2rh+I1CUHS+Jwz/AKoYtjzn0YPbDHXadhyAgX/zkI8tVHwrn0lEvGBmyooykeMxE3OZ/Ecrfe32OvrQrjZsot97p09Ryq4SlbY5+2z0njVGurHsUAGa/PlV+Fumnl15/pWLDNW3wzBlwXZhHEvtSNoo8h1PlRLotD17gobpPgo9ocWyxBb3zkA8tE1ArHfGM7MWOrWzeZH60X4uSCRchw7ND/mbT3/Gq7Bf5TqRQ5xLgrQgSIwlgO0q7DycfdbyNOUQdcUrI4b6z7ORVqabJtRIsMdr1oxpWREa3OEwtLoBoPaY6KPVuVC1CxydhWJQywq7H8RMZQqLlGZct7XSQEk+isqknlRHisJdVlkfIzN/DJtd2JuWIOygCwG9h8KEYmiUmJCSpBDyi92a3hyjfIGtpzo3aSScxvIoCqgOQ2J7w7tpp6Vz7NRXCmW9/wDyv1Z5nWQbt3JYyeccAWXW7C5VL2BNvaa29hewrd4LCndh1JJfVmIsSdtuQHIVkcLw4ndyy5Atgy6XcHYMwJ009kHpeiZAALDQDanvB6OVVe+a76EL554PYp6a9K9egFx6Vec1LPUIeqVeC9NnqEPdPUfeU3eVCEtKoe9pd5UILGfZv7p+hpYX2F90fQVDi5PA/un6GpMN7Ce6PoKhQJtxaUE+LmfrXtOLyfi+lZMz+JvU/WnRwed6PtKTNocZkHO/wr1/xt+f0rJE1qYv61W0hrHjz6bfKvUfaE2JNudBvE+0EMLlJJFQ5bjMTrrqNAbbc6GOJ44nClYcVAe8LZ17wZgHN7Dz1tWlWjLl8Gl+0Pt9FNHJhkBYnLaRToCDe3nasnhOKfEomFwzt3hQ5s1xrqTY7ZrW/Oh2fstiBayowNgMkitvpte96Jew0OK4fjVaWCVYmBViyki1r306EVuUYpcGIylnkK/2aTGDDuiroJWzE2FmAHhty2o6XidrXItb8/6UAYfEqkeLlU5ke01wMoDkEEDy0oK7LcVmlxYUSMI73YEkgi/9bUFQzlhN2MI7uOJr/ZpLxQEnbT+lDgcV4SXfn4j+VZ2mzR4qRm76LLnC2y8m1uSbEa/OqXEmE0YCyeMWJRTbNqDZlOpXTamzabVkY5we+cgeACJSeTN43IPW2QX9a8/5bQVxxqIvEuuPY3pm5SUAe47i7NI8mhuSQdD6AGsjh/G4pjkxiFgdElT7RegJ++PXWvbcTxGLl7mFFmUf5qBgtt2LH2V351p8MwMcJJgCPL96fL/Cj6jDqfaOntbVnT6d7diWZP49f2OtfqYwjiXr4JI+z0EUozS5gVzrE943PTMSLBdulWpcFNJZnTMq+wsYvEnuhSbn+Y/lU+A4czZiisxOryMdz/M53+G1TvH3Pi1ck2OQ5Y/RjcGQ+Q86YxHTzWJqdnWGs4OVbqLL1iWcFGPDO2yOfRG/pXqHh0yMXQLGW0cSlVjkHR1J19QLirM2Kkb2na22VSVUDoAKrrEAb2Hma7E6dVqK9tu1fkQjKFcsxyQ4jgGGDkoVlkK5lw8Ugy6b+I6kfyjWh+bHSMwDeAKdIwMqr/29fM60RT4POoOVhzRwrCxH3lNvzFNiCudWxMYIy2E7gkBuXehVXQ/i1rhX6f6PU1P+mf6He0XkMP8A8i/YudluFDEeMt4FOqg2a41HLaioYrvpO4jvp9rdCCqkGxFyOY6c6CcRxDExMFc5YzqvdAKhB5qRuK3+D4jKYpOWYxueqyWyknnZ1A+NceGnjPUxdvKzwjeshY4/UzwHeCRY0VF2UAXO5tzPnU/f1k/vPnWFx7tVHDmjJYOVNjtYkaHrXsY4isI4m1sIG7RwLK0TTRKwt4S63Ol9vKsXs922GMxMsSJljiFzIT7VzYW5C+vWuKyRPb7WF7e0wVmOp3clbm5pxiJAGvKqqbAhVOttrCwouDOD6Lx3FooReSREHLMwHy61BheNrK1kVyN85RgvwLWv8BQB2Q7RYF8iZGMxsA8qh3ZuZLcq1O1/bqHBMEZWeQi4VSB8CSQL+W9Y94LwG37xTfvFYmFxTFQW3IBsNhcXsKm7+qNbDV7+kZ/Oh5+NwhxH3qd4dkDAn5A6VY/earJNprnE03f1lfvFMMTUyTaaGKn8De6foa1cIfAnuj6ChXE4nwN7p+hopwn2ae6v0FaTMyWAZKQsWvEw15fpXv8AcMORorih2TtGA7K0a2zEZtRsedaDcYQC4y/BWPy1o+1gcovLwuA7SEfKsPtxw4x4N2w8hMl1AA31YA2t5XqbGcWaOB5yqd2gJJubny1G9CHGP2hxmNlRWzlbKCObDqDyvWop5MyawcyxsrOxzsxIBG97D/7rP7kXOtqKx2RnaGWZWhdYlzSBJAWUWvyFifK9DCttpRngHDI0cZU3DEdLEj5WrU4PxWaKVXaaVlG6iRtfmdqzo3BqdYjvY2v0NXtTLcmjp0faRMZFiFSPIvdoGAGoW5By20vdqpdk+EPhj3ndkoxVc7HKBe1t9ee1t6l7GcOSGUv4indWZN87FgBm9L3qHtZxqdlbDRR2Vmtm3tZjouXY3AoHvCCrrLNLtFxoROYu9lBupugGXMB92/3eo51vdnxJLh0nLjKRqoHiuTbW2g9K5fi+KR5QsyTCUOAGNjsbG97G393rsuA4WsWBWINawvmGmp1uReqlwi45bI2kCqWbQAEknoBf9KH+N4UnDxpI/dI95JW3dmk8XdRLuz2sPK1S8Rjl7pxGQ/jVGzE218Rv5WB+fnTLAS/eSt3kh5nZR+GNfuj8+tI6jR2amyOOIrljNdyqWfZSw2DGTu1TuYP8se3J/NOw390aetXTGALKANLDy6VOBSy11KdLXVDbFfu/YrZbKbyyN5HK5LlUFwFDaAH4dK9cKw8TeGV1RQTlF2Uknck6C3r0r1lpmWuff4aqcMVtxfz7CR1El2XZeG4Y6riEUE29q/1avBwmDW+aVpORCkkH4L/W1VBHT5KVXg7upaiWDX8wvUUas/aCwCwx6A2BfQWA5KNayMdipZb52JW98gNlHTTnbzvSIpWp3R+F0ume5Ry/l8g5XzkZ6K0YKqoeE+1C23rEfuN5bHyrT4PCssckcLkqVNlbSSJx4lDr7wFjtUdQy4bxB0YxyL7LruPIjZl8jQfIeHjd99PEu/0GKNbKMdkuUEGD4lnRXA9oAkefMfO9Cva3hU+JkzxoB4bWLDW19qn4Xi3V3jmCqxYshW+Vg2rWvsbkm3nW1HNbf51EpQSUlyEW2XQBcI7DzMX/AHiMgaZe7lUXOt76ctKq9p+xbwRGWPNlUEuJJFPSwWwrpjy2uQflXMMfx6QZgSCOYbxXF9iDyoinJsw4JIFcNjkUq+eYSD8FgFI6a3q1JxWJ3EkneSyXBLOByOlz97416m4zmUiREGhymJEWzcr/AMvlUcfEg5zMVvbS6xj8rXNHwCDngfanF4qdo4rgaasoIQDQlQLX0vpet3HcORQZcXiJXC62aTu0Ft/Ctq5JheMNnDZnRQfbX7vmBpmI6Vf7QcakxUYjWdp1HKSLxjbVbXt86y4Gtx0bgPabCySmDBxLcDMzhQiW0ub+0x16fGiRJiBa9z51y79nMRiaaWeQI2RVVWurEDXQEC+g5dKMMLx+GRWdXAVd2fwjrzoM1h8BIJY5CH94PWmM3n+dBmN7aQrpFmnPSJcw+e1RwcWx04OSCOAfimLE28lHP5VST7L49BrLiPA2o9k/Sj7B/Zp7q/QVwx+EyvdsRiZHtrlTwJca7DUj1ruWD+zT3V+grUQdhxzHJnMmttT5c+vwqbgWOkjIBdsl9SQrEfA0qVPvoS9lT9pXHrYXuhLIxkO2RFXKrXN7elcsw2IYXsxt0v1pUqkeipBN+z6ZjiJFY5u8hkU32PhNsw57UNidb6wx/DMvy1pUqvHJExSYiKxtDkJ2KyEkfMUQ/s+XvMakZJCMrgqTf7p110vSpVl9FnZeD8BSADUuR94hb6m/IeQoe7cH927vuPAsmfMFAuzEaG52tc7UqVAXYZg5wr9m3flZnmax1bOAzFr30tpb1rrWHwoZQpsVAH5W/pT0qqTbZMYBnGuCzBBZcxIvzJ3J+Q/KqwSlSp6KxFYBPk9hKYpSpVogxFLu6VKrKGyUgtKlVEPJSnKUqVaIebUxWlSqEIcXh840NmGqnoa8YHE5xc6FTZh0PlSpUnq4pwyMaZ4ng8TmVrhJMt+q3/Wh7GdiXkue/Gv8hH60qVc/LT4HWkyHhn7PnjfMZ1P4SEuR89NqCOJ4kw4qRrJLZjlLL4dNL5BYUqVGqk23kBYklweJe0srHaMW5BbD5XrzD2gkVSqpGM3tMFszepBpUqPgBkUPaHELmCv7W9xf5X2Ou4oi7F8ImxkuZyGRDdkbUOOlr2tSpViawjceWdAaJY/CsaIPwooAHlpypu/tT0qUbY5FEcsvhPofpXX8H9mnur9BSpVuDAX+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data:image/jpeg;base64,/9j/4AAQSkZJRgABAQAAAQABAAD/2wCEAAkGBxQTEhUUExQWFhUXGBwaFxcXGBgaHBkaGBwYFxwaGBwcHCghHBslHBQVIzEhJSksLi4uHB8zODMsNygtLisBCgoKDg0OGxAQGywkICQsLCwsLCwsLCwsLCwtLCwsLCwsLCwsLCwsLCwsLCwsLCwsLCwsLCwsLCwsLCwsLCwsLP/AABEIAKcBLQMBIgACEQEDEQH/xAAcAAABBQEBAQAAAAAAAAAAAAAGAAEDBAUHAgj/xABDEAACAQIEAwUFBQYEBgIDAAABAgMAEQQSITEFQVEGEyJhcTJygZGxM0JSocEHFCNi0fBDU5PhFWNzgrLi0vEWg5L/xAAbAQACAwEBAQAAAAAAAAAAAAADBAABAgUGB//EADERAAICAQQCAQMCBAYDAAAAAAABAgMRBBIhMQVBURMioWFxBhSR0TJSgbHh8CNCcv/aAAwDAQACEQMRAD8AzeJJ/Gl/6j/+Rp4EtVnHRfxpD/zH/wDI1IYlMYOYZhuLG5877V6JPEUebk8tmoCksCoUIZTo4106em9XoOCQyxaMI3UW5nNc3v8A7Vu9ke7jgIYBjuxtyqSLh65i0YBQnTn+tITuw3FcYHIU5Sb5yYuFxSxo2HYd5H5ixB6iqXB8e2GdgtiCdb/pWxxhoEezyRo1vZZlU+tib1jSmFhpKhPkw/rWoSjJYfsxOE4tNejokE4ZQRzF/nTyrQXwDijRsEY3Xken+1GMMtxSNlbg8HSqsU45MbjmAEqW5jY+dZ/BsEIpAxGq/Ct/ieLjiXNIyou12IAueVZBx8Uh/hzRk8gGU3/OiV2Pbt9ArKk5bl2FoUW2rH41wWOXxey1txz9aXCeIaZG0PK/0rQl1FCTcJcB2ozjhgNJw1RzINQz4ay+Ea1vcSwupYfKsaSTmdq6Ndm5ZOTbVteEirDEOfKpNB5VTm4iL+HXzrFi4kZJnU2sgvmF/gtBs10IPC5D1ePnNZlwETvUDG9DUvaNHbukLK97BjzPkDuNDrWnhcYW8JILAX059aJTra5PD4BX6CyCzHkumT5VKprMGPQtkBubH8t/rVtXtT6cZLKObJSg8SWC8j1LVDvqmixFZcTcZk0kY3FesJBcEMNOVJHBqdOvShPgNHlihwC35m24qxHgEDFioLHc9aZG51YR70J5DLHow+MdjYZbvAe5l3ut8p94fqKDcVxqXCyNFiLFl5HpyIIFrGuorJasHtPDh2Qy4hFKJbx2uxIOirzt+VDy4h4pT7KPZzi6lM3dsWI0tufQfdHmTUeIwswSSR5DFENSEszAC9hfYbnqTesWLFzYeIzy2SN2HdK+l+ZygDU2IuTWXxjFY7isuSOyYdbFUBsg8ybXZqHKTbyhmEYxjjpGH2vnyyARg5N+8LFyxI1120vsK9cHleRMiRZm5ED8+lFWC7F5VyzyGQfhAsAfXejPhXCFRQEUKBsAK2q2uWwUr4tbYrLA7hfAZyAsxVF9cxt8NKLcF2Uw8KGR371tQFNxy0PkRrRFguFagkaVYxXDr2uAF58tKzK1ZSRUa5NNsEcIqQq7ZCzkWU7BR5Hr50Ozi/6fGuqcX7lsMUVRa1lNuY2PnXOY4VAYswuLgAgm5601p7N2W0KX1uDSyY0ib19BYL7NPdX6CuESRc67vgvs091foKW8h6HPHvOTi+NX+LJ77f8Aka8rDV/ERfxJPfb6mvHd0/F8I5c87mNBOy+ySPSt7hPHXUBSdL1hZaVrVmdcZLklds4PgJe0nAcLxGMCYWcexIps6f1HkdK5RxHshjMFKDl/eMPmF3jFzlB1untA29aOBiWFSjGSWvc+tKPTP0x6Ou+UFnZ3imAxkKiMx3AsUPhdbaWI0IrfiwIXRSbeev51xvtMrPHnQKsoYWewvbmLnl61X7K9psdh5RE+IBVpMviUPGpbbXQ6nTQ6XFI21yg8HRotjZHKOzY/AK6FZFDIRYgi4IPK1AT/ALPO4xAmwjgAG/cy3K/Btx8b1uYjtBjo2UyYe8djmOHtITe1mytZhax0AN78q0eEdo48TfIBIV0IF0kX3onswrGWGx8GQO1uGE3cYpRFKpsdcwB3FmXlYjeiRMVDZcsqEMLrc7jr+YrI43wvBTX7yyu2vjBVrgEb77XH9anwmBZFvEEkTpowP9DWckwi1iVtqQSORAuPXTlQdj8OZnITKADopNr+dzpfyouwuHDXsjQsfwMR+RrMxnCsash8MOIhP4zkkXzBA19Pzq9zawUorOcAbisPJH7aZRyJH689qyDhubMCOmwrsCcOjy2sUB+62orKxnAY2vlSNiNfBa4vzsNetLuHwGU+eTlD46InJ3YBuFAIuSfLn8agx4K2zXjH4tjofukUbYzsmZAZEaO6k+FtGUeVCva3shLHFCylmEhCnRyAWYLYk+Z0rG1xeWF3JrBq8O4aP3Fp75mDhkPMxR+FvnmY/AV7hflfTlWrNKsEkEH+Eg7lvMMuU/maxO6KFozvGxU/9ux+IsfjRv4b1srZ2VyffK/2OV5/SOuMLfktSJeoMxFV58XJHdiA6bm2jAfrVzgmPjmvIl2K+ytjZm+mlennao9nBrolN/aWcC+ZguYDnryA1J6mpsNjJJJGQILA+BVN2IG7MLaE9KE+1fHpMKMkahGJyuRq63ANmOwvfam7H8Qmw+YwR3LgHvZAd/IE2HwFJStlKX2o6UdPGuH3vAeyBkF3VlHUiwpR4i+2tYU/EZ5dcRKX6KNFB625mrmHxNhRlCWMyFZTipYizYU5t717XD5zZvZA8WmgHS3U1TwU7ObDf6dSa88U785ThZUVRfMHS+Y/i9eVuhpeaecDdcltz6LfFOHrKQxUHLooIvlHl51HFgiLDYVE+OcAXsOpG1VcVxNmO+lbjXLGEBnbFvLN4YRetXMJAFO4oVTHG2l70373JqbmsulvgtaiK6QcNi1Ubih/ivH2syqbAisI4pjzqFrnetV6ZJ8lWatyWIinxDtoSSOlU3iud6tlafu6aWF0KZfbM2RbXrt+D+zT3V+grj00OhrsWD+zT3R9K52vfR1fGvsBMTwYDM5cWLE6Anc86yZYgCbajrtetHFB1Zr5hcne40vVRqLXJ/ItbFZ4WCsUrxlq4sV6UmGKgnl5GjbgOwpEVewGADi5YDy/U1WEluQrzHMym4NjVvLXBlYTNuLhyqhDgP1uNPShftjholwrkIFy6kDmOlr+daT8Qa1ifU1m8WiSSF0DWZlNm315G3rXP1NsY5jLs6ulplLEo9FHhHbKVkR2DkqPCwNrgaAkGjHDdpMFjUAm8Eg2LgowPVJFNx865JhOHYs2zr4BexX71trqNQDar7yGNQZVManmdbe8Re1cr6soPjk6v00zqmImxUcZKOmNw/RiiyqP5ZPYk5aOAfOue4d8X38knCcWryXPeYRgsci23AjPge34lNVcDINTDJkJGvdtbMPMDQ/GsPGcFszPfVrWb2Shvc5Su19tq3DUwbw+DLqaOu8P/acsRWLiWHmwr6Au6lkJ65gLCjjhnF4MSuaCVJF6qwNcM4V2v4jhECShMbh7W7uQ3YL5MRc6Dnmra4QeB8Qe8Jfh+LPJXMRzeWuRtTtv5URbX0zDTXZ17GQZlta+tDiYBO+e0rYeUkBSMoLgaWsw1W/IVjycP41gxeCePHxjUJKAklugbY/71mYf9sEGfucfhXhdTZrgOFYaHleo0QNohJmyT93iOjqmQ+V9xf0NC3FVdcaU/iph4ryhWJKSZNQRfUWkcbHlV7ivavBGJZYJmZcwJMDKWFtbFH+6fnQzLxV5MO0skjSmV8kbMoVu5Qk6i2+YkGkPI2baWl2+BrR1Oy1IxuPYkkBr3OYn9a0eJS5zFMNpowW/6kfgb8stYPFpfCvrV7hE/eYSVPvQOJVH8p8Lj5G9K+Nn/L212es4f7M6vntKrtG4pcou4aMHVicvQbsegrxxDBOhvFJ3crbhRpGvJQOb63Jr3hZBGoc6sfsx0/nP6VWWTqSx5k6n4176VateX0fNIXumOF2UuHcDij1sXY6lnJYk73N+daqtavKEGpJWBFhRFCMeEgUrZz5k8iZ717w5JIG99hUUeHYjaruHk7q+17W89enTSqnwuDVfMsyLvsL3aC5P2jDnb7o8h5c6kw0Mlvbt5Cs+PiJvsAPKtDOxtbTqelLbHEa+opPJZ/dEJJck+tee6i/BTxR9SSah7lLG5ueVYCcfBojAIyWChSfifjVHFcMyrmz68x19KgXHsBlA22qGbEM3tG9VGMipSi10R5acJUneeQ+VTQQFhcbDetuWOzCjkgCV6EdTtDbpTCsuRraW4+DiRCVcG3UEDbz3roWGFkX3R9K5yA7Ahcx0OgvXRcN7C+6PpXO1LfGWdXRpYeEJYwygEA6cxWfiuz0L65cp/lNvy2rUg9kelSUspNdDkoRl2gRxfZZgCY2zHkDp+dB3GcRjMODnwr218V8629Vrr9eSKL9eYH+Wrz0fPQ7Tudgovtof1Nef+Ov+MD/tH9K7fxXsthMRfvIVufvKMrfMUE8Z/ZKrXOHnZTyWQZh//Q1/I1X1p/JtUVf5Uc/l4tI9/Fp1sP6VSk4uSMrddCK3eK/s9xcA1XMvWMFx8QNfyoZkwoB1ex6FGB+lBlFS7GI/bwjRh4rMLWvbbWwA/u1Xk4krDLLtbXw3X49KwinRyellP617hw+ZwDJ4SdSQRpzOum16XdCCbzeaKFlzKQfNbA/MbVmcQ4VI0d0mIsb+IBtRqB9OtaycGwP3JifISxfSosNwmG5BeZRvcPGRpflQcKLzn8Gs54MvBYh1QmVS1t3XbTYld+vz8qy+LwwTqWXxP1T2vUg7+m9FMvDsPcW75xcXvIgDc7EdDtanXsngmYuWKgknJ3i6X1AHO3KtRnCL3FNN8A9wDt1xHh9kWUvDtllGYLf8NzmUjkL2pNxGGLERYmQd6FkDNoGDKxu4IOmoY/G1asHY6JnlAnLKNFV7c9rHNraq+D7KGFTd8972VbW+N9qO7oN5yD2MpduRgsRiIJOGxGJZFAZbFLuWtouw0ttveivj7CNo8Op8MEap6tux9b1k9j8LmxYd7d3CrSnyybAn1tVTFYtnkdzuzFj8TeufrH9W1Q/yr8s73g9Nuk5/B74lL4R61Y7KY9UxKBvYe8b+64y/U1k4qTQetVw/SrjSnVtOjrFy4ML5Y2V2STV0Yob/AMug/K3zp1A6VLxOUSdziBtPGCf+pH4H/LKfnVQV7Xxd/wBbSxl76f7o+QeSodOplFlkdbVYiIO9VEepkc86dkhOMi8EFSKo/wDvWqSOL3JP99alDrvehOIZSL0aG/L5VcRqzo5QdjXtntY3oUkHjJFnF4m2g3NVf3o2tt6CmlcN5+o1pQYYsdqzhJcmstvgfDG511HPlVru1OguSTp0/wB6v4Ls5K1iENvPT60R4LswABmIHoP1NLWaiEfY1VpbJegUHDn8quYbh8zCyoaN4OGxpstz1OtW1FJz1bfQ/DQpdsE8L2Wc6yMF8hrWrhezkK6kFj/MdPlW1SpeVsn7GYaeEfRVmiCxuAABlOwtyNesL7Ce6PoK9Yz7N/dP0NLDewnuj6CsBkj1B7I9KkqOD2R6VJVFipjT0qhBqRFPemvUIK1UeI8Ggn+1iR/MgX+e9XO8F7XF97c6dmqEATi37M4WBMEjRNyBGdfz1/OgbFdlZryYV1RJmUhGdrK4ItmjAGvpe46V3O96p8U4ZHOhSVcy7jcFTyZSNVI6ig2wlKP2vDNwnh8nzz/+GOrEHEYQEaEZ7EEaa6VqLwWy2/eMN694N+u29FPbLslYXlJKj2MUo8SdBiFHtL/OPjXNuK4KbDMFlUEHVHXVXHIqw39K5r+tJ7Zyw/2OtpqdNYuW0EEPBbKQcRhjf/m/7V4i7Pm9/wB4w5//AGf7UNxzqfL1q7hTrWZwtjn7vwdOPiaJLMZGyezLm9sRhxf/AJm35VNguycqsW/eYSffP56bVBhT/f8AfxrWwx1FI2aq+PCf4Az8XCPspz8NGCwuIs6NJiJAPASbJuQT560LUezorq0bfeU2J5Eba8tawDwcRBjIwBXLJGb6SJezKPMaab71vTahyTc/8THNJbVpYOANYw6D1qlno7bCQXXwSmMYrvMyxOR3QXQXA/FpWanBI5lHduty0k07c40vZEsfvHXTqa6NWqgo8imo1CssyWeyrd/hHhLKjRSh4y5spDCzrfl1rR/4S3+dB/q/+tUocIIlCBSotfXc35n1/Son2oVXk9RQ5KmWE3noUu8BptZL6lnZpDh7f5uH/wBX/wBa9DCkf42G/wBb/wBaw3FU5Boabj5fXS/9/wAGV/COi/UJzhj/AJ2G/wBYf/GkML/zsN/rD/40H2q/wrhMk75I1v1OwUdWPIVufldZFZdn4Kn/AAr4+Cy2wojwt/8AFgPkJgT8PDVh+Hyq6RLGJJH1CI4JA/E91sq+Zq92W7PX0wtjyfFst1HUQKfaO4zbDz2roXBuDxYdSsYNzq7sbu56sx1Nb02v11st0pfb+3LOLqPG6KuWK02Y2A7GxrYyMWPMDQfPnRDheHRR+wgHnz+dWK9inJ2zl2wcKIQ/woa1ILT3pUMKQzEgG2/9+dQYfHqTY+Fuh0v6XpuKiQxsIgMxvubfLzoN4rjsQV7mYZSF0CqWzW2JNvLlVlB0cSt7Zlv0vUoNZXAZUkhR1INwL2tvYXB6VqrVFkWM+zf3T9DSwvsL7o+gpYz7N/dP0NLC+wvuj6CoV7PUHsj0qSo4fZHpXu9QseoppVUEsQoG5JsKkvQ/2r4C+KRRHMYmUki4zKb/AIh+oqELkXGo3fLH4xzZSLDzte5HmK0d/wDauQcTGI4aQ8k8LsbgRoTm1GpII2tVfBdv8cSgTNJm+6EDadVsLm1WlkpMNOI9lsUGzYXEsmZvGZGubX+7YcvM1r8K4EYSJJsRJM4G7myA7XC7Chbh03F5j/EuqXOqBIyQOd2BI+VHPD8AqKAbs3NnbOb77kfpUZC8leq8A16zCqLGcaUF9oOx4KsYEVka5fDN7JOt2hP+E/p4T0G9FXEsZ3aZgMxuABe2pNhc1hy4v+MswJylVa1zohurqR/KbNSWrtqisT/T/T9QtTknmJxbjXZdos0kGZo1PjRhaWE9JF5j+YaGsWF7GvoHFYSPFyPoYpo7iOZSCSAxSzC1mW49k3FiNq552n7I+OxVYZz7JGkM/uH/AA5D+A/nvQN7iufuj8/H7nW0ut5xLgFcLjWHn61sYTii21BBGtDssLxsUkUq66FSLGrEL6jbcenx8qXuphLlHdhJTiGuGYhe9Ge17o1gy3/AwvoDqPytRLwrgKDLJKoaTUqCNI8xvZQbgHWhXhkC95hxljGaQX7uUtmsLgMhJA5a10evMeStlViMHjJwr29wwFZPGOARzeIKqyj2XsOWoDdRcCtemrj13zrluiwKbOZ49QVdpSquGtK8j6s45RqPu2tyodk4olt8x/l2+dFvai0eMmIdI80KEu0JmsQSNLaLoOe9c5x0l5Ce87z+fLlv8OVe50NcbYKT9pM6Om1Eo8ItTcQY7AD86iWQneo4Ymdgqgsx0AAuT6AUcdnuymRwHTvsRa4gB8EQOzTtsB5c+hp2xwrW1Ln0g1mq2LMmZPBuz5kUSzExQ3sDa7SE/djUakmum8C7K50AlTucONsOD43852G/LwD4k7Vc4bgI4VGIZlxE5ORWGiIdisS6hFAvc7m29EPD8X3iI1spYXtf4fKrppjKebXl949I4eq1s7euieKIKAFAAAsABYAdAKkApxT11DniryTXqvJFQhgT8ReOU5TnBOsL+Bx5xE2Djy/OtbAY9JVJQ3toRsynowOoPrWLxTicRxaYaXYjQMpIZmvZb2te2tUe0GAw+HZZVxD4eY3CBWzZ7fdyNe6+Ww8q08GUGF6a1c77M9qsXiGkR3iBViAVUF7ctCwWwB9aIlw2Y/xMZKD+EqI/lp+tTb8kyb+Hw6pfKoFzc2/p8KmFQ4WLKoGYt5ta/wCVT1k0Q4z7N/dP0NLC+wvuj6CljPs390/Q0sL7C+6PoKhXsVKlSqFiry636/DSvRpVCFLEcIgcNmiS7CxIADW6Zt6fh/CoYABFEiAfhA+u9XKa9Qg5qHEPYepA+ZtU1ZGP4gpeJFOplAIPRQW0/KqLSNSnApwKc1ZnBXxuH7yNk6jQ9CNQfmBQ0sliMwsCxB8mPhdPQkBh8aIOK4YyRlV3uDa5F8utiRte1DOe7ZHBKv4S3NXXbP0fS19iQDz18/5vhJ49f1/59jNBe4TGY5UDa3Mig9cx7xSfgpFbuMwiSoUkUMjbg6/2fOh7Fz5bAXLrZgeQKkWzdLmw+NEeGmDorrswuPjyq/A3Oyhxl8/gq9YllHPu1XZYIt3vLAPZk/xoL6C5P2keo38Q86AOI8HbDyNGzBsp3F9R+htXZu1cwtHFyZ87/wDTi8Z+bZB8a5LxTEd5I7n7xJ/p+Va1DVd+yHWOUdzxDnPO7os4Ga6J3fd94jB0jiju7Zd878ha/wCVdL4ZjknjWRDcEfEHmD0IrkOFxJRrZmCN7eTRmA+6D0NE3C52Rg8LLEz3Zo7XjRFXTMN8xtXI8ho1dFY79MvV6dxkdCqOeVUUsxAUC5J2AFCc3anELGHMMZ0Qnx2sJGyLcetY3F+IPKT+9yARrK0TxxXGRrXR2J1dd+m1cqjxFspfc0l/USVbbwecfxEs0uKzyxrKQkckRVgqpoFlQ7EnUUHDAtNKPGLuwGYgKNTa5AFafEMcXYmwVvZkKaJIBoGt1t/YqGFba8+XlXqqs0wxH9jtUaNbMsP+yfZS11w91UErJimAzsQbFYFPsi4ILH86NZsBHhcMyRLlzaX3Zmchbsx1Ym+5rN7DY7MHX8QWVf8Au8Lj4OpP/cK0uMTZpFjB0XxN665R9T8BRp2Qp0crvbXf6nmrd8rdsvTMiM3Da2UMwU9L2DP8FU/n1q7wuPvJw9rBRcD8KZSiL5EgsxHX0qti1Oa5H8NRsN3YnQel7et/WtHg8+V+6y3LAu8gO500tb2RcKDzy1yvEWO6acn/AN9L+5VqwuDeFPTCnr1woKqXEzL3bdwEMn3c97flV2lUIcZ47wDiUUudJJnBKvowkYOOgyg2GbflWLh+IOSXxeIEjXyguRmUL92w213rv2XnQ7xDsNgJpO8kwyFuZFwD6gGxq3yUcz7DTRR8UVVMeWWNkN9gfa0GxJt+ddrEQtltcdDr9aBO0n7MsPM6ywqIyi27pfCkhFyMzDVSL7jXQUWdm8NLHh4km1dFCkli5NgBcsQLmreMcERpIgAsAABsBXqlSrJZDjPs390/Q0sL7C+6PoKWM+zf3T9DSwvsL7o+gqFexGkKV6e9QsVqavV6YmoQamNPSvUIZXFsa3dOImCS6ZS6kj6ajzrnGG49J+/ySMqvJdo4gHBUMABcg2su+vnXUcdiVjUs2wBN9LCwvrc1xrAwTNIk9l7sSsWzaDM1yc5tfLYirUeC0+TruF4qpRM7J3hAzBT4c3MA9L3rQvQD2NxAx0nemJUWM6BTcMdRzFHq6VSySWPQ9DWLEizEtYkk6WtmW+mXkWUW3106WsS1T4thTJEVW2bQi/l0PJrXseVI+Q0v8xS4l1S2yMqEDvyrLZZYyjNoLnkoO+axP9ipsJMcNJ3Tn+G2qP0O2vTlfzN+elDDosqAEuSjaMbA5lO+mja/CrkkxkgmM9h3JJD9cq3zEba3ta+oJ2rh+I1CUHS+Jwz/AKoYtjzn0YPbDHXadhyAgX/zkI8tVHwrn0lEvGBmyooykeMxE3OZ/Ecrfe32OvrQrjZsot97p09Ryq4SlbY5+2z0njVGurHsUAGa/PlV+Fumnl15/pWLDNW3wzBlwXZhHEvtSNoo8h1PlRLotD17gobpPgo9ocWyxBb3zkA8tE1ArHfGM7MWOrWzeZH60X4uSCRchw7ND/mbT3/Gq7Bf5TqRQ5xLgrQgSIwlgO0q7DycfdbyNOUQdcUrI4b6z7ORVqabJtRIsMdr1oxpWREa3OEwtLoBoPaY6KPVuVC1CxydhWJQywq7H8RMZQqLlGZct7XSQEk+isqknlRHisJdVlkfIzN/DJtd2JuWIOygCwG9h8KEYmiUmJCSpBDyi92a3hyjfIGtpzo3aSScxvIoCqgOQ2J7w7tpp6Vz7NRXCmW9/wDyv1Z5nWQbt3JYyeccAWXW7C5VL2BNvaa29hewrd4LCndh1JJfVmIsSdtuQHIVkcLw4ndyy5Atgy6XcHYMwJ009kHpeiZAALDQDanvB6OVVe+a76EL554PYp6a9K9egFx6Vec1LPUIeqVeC9NnqEPdPUfeU3eVCEtKoe9pd5UILGfZv7p+hpYX2F90fQVDi5PA/un6GpMN7Ce6PoKhQJtxaUE+LmfrXtOLyfi+lZMz+JvU/WnRwed6PtKTNocZkHO/wr1/xt+f0rJE1qYv61W0hrHjz6bfKvUfaE2JNudBvE+0EMLlJJFQ5bjMTrrqNAbbc6GOJ44nClYcVAe8LZ17wZgHN7Dz1tWlWjLl8Gl+0Pt9FNHJhkBYnLaRToCDe3nasnhOKfEomFwzt3hQ5s1xrqTY7ZrW/Oh2fstiBayowNgMkitvpte96Jew0OK4fjVaWCVYmBViyki1r306EVuUYpcGIylnkK/2aTGDDuiroJWzE2FmAHhty2o6XidrXItb8/6UAYfEqkeLlU5ke01wMoDkEEDy0oK7LcVmlxYUSMI73YEkgi/9bUFQzlhN2MI7uOJr/ZpLxQEnbT+lDgcV4SXfn4j+VZ2mzR4qRm76LLnC2y8m1uSbEa/OqXEmE0YCyeMWJRTbNqDZlOpXTamzabVkY5we+cgeACJSeTN43IPW2QX9a8/5bQVxxqIvEuuPY3pm5SUAe47i7NI8mhuSQdD6AGsjh/G4pjkxiFgdElT7RegJ++PXWvbcTxGLl7mFFmUf5qBgtt2LH2V351p8MwMcJJgCPL96fL/Cj6jDqfaOntbVnT6d7diWZP49f2OtfqYwjiXr4JI+z0EUozS5gVzrE943PTMSLBdulWpcFNJZnTMq+wsYvEnuhSbn+Y/lU+A4czZiisxOryMdz/M53+G1TvH3Pi1ck2OQ5Y/RjcGQ+Q86YxHTzWJqdnWGs4OVbqLL1iWcFGPDO2yOfRG/pXqHh0yMXQLGW0cSlVjkHR1J19QLirM2Kkb2na22VSVUDoAKrrEAb2Hma7E6dVqK9tu1fkQjKFcsxyQ4jgGGDkoVlkK5lw8Ugy6b+I6kfyjWh+bHSMwDeAKdIwMqr/29fM60RT4POoOVhzRwrCxH3lNvzFNiCudWxMYIy2E7gkBuXehVXQ/i1rhX6f6PU1P+mf6He0XkMP8A8i/YudluFDEeMt4FOqg2a41HLaioYrvpO4jvp9rdCCqkGxFyOY6c6CcRxDExMFc5YzqvdAKhB5qRuK3+D4jKYpOWYxueqyWyknnZ1A+NceGnjPUxdvKzwjeshY4/UzwHeCRY0VF2UAXO5tzPnU/f1k/vPnWFx7tVHDmjJYOVNjtYkaHrXsY4isI4m1sIG7RwLK0TTRKwt4S63Ol9vKsXs922GMxMsSJljiFzIT7VzYW5C+vWuKyRPb7WF7e0wVmOp3clbm5pxiJAGvKqqbAhVOttrCwouDOD6Lx3FooReSREHLMwHy61BheNrK1kVyN85RgvwLWv8BQB2Q7RYF8iZGMxsA8qh3ZuZLcq1O1/bqHBMEZWeQi4VSB8CSQL+W9Y94LwG37xTfvFYmFxTFQW3IBsNhcXsKm7+qNbDV7+kZ/Oh5+NwhxH3qd4dkDAn5A6VY/earJNprnE03f1lfvFMMTUyTaaGKn8De6foa1cIfAnuj6ChXE4nwN7p+hopwn2ae6v0FaTMyWAZKQsWvEw15fpXv8AcMORorih2TtGA7K0a2zEZtRsedaDcYQC4y/BWPy1o+1gcovLwuA7SEfKsPtxw4x4N2w8hMl1AA31YA2t5XqbGcWaOB5yqd2gJJubny1G9CHGP2hxmNlRWzlbKCObDqDyvWop5MyawcyxsrOxzsxIBG97D/7rP7kXOtqKx2RnaGWZWhdYlzSBJAWUWvyFifK9DCttpRngHDI0cZU3DEdLEj5WrU4PxWaKVXaaVlG6iRtfmdqzo3BqdYjvY2v0NXtTLcmjp0faRMZFiFSPIvdoGAGoW5By20vdqpdk+EPhj3ndkoxVc7HKBe1t9ee1t6l7GcOSGUv4indWZN87FgBm9L3qHtZxqdlbDRR2Vmtm3tZjouXY3AoHvCCrrLNLtFxoROYu9lBupugGXMB92/3eo51vdnxJLh0nLjKRqoHiuTbW2g9K5fi+KR5QsyTCUOAGNjsbG97G393rsuA4WsWBWINawvmGmp1uReqlwi45bI2kCqWbQAEknoBf9KH+N4UnDxpI/dI95JW3dmk8XdRLuz2sPK1S8Rjl7pxGQ/jVGzE218Rv5WB+fnTLAS/eSt3kh5nZR+GNfuj8+tI6jR2amyOOIrljNdyqWfZSw2DGTu1TuYP8se3J/NOw390aetXTGALKANLDy6VOBSy11KdLXVDbFfu/YrZbKbyyN5HK5LlUFwFDaAH4dK9cKw8TeGV1RQTlF2Uknck6C3r0r1lpmWuff4aqcMVtxfz7CR1El2XZeG4Y6riEUE29q/1avBwmDW+aVpORCkkH4L/W1VBHT5KVXg7upaiWDX8wvUUas/aCwCwx6A2BfQWA5KNayMdipZb52JW98gNlHTTnbzvSIpWp3R+F0ume5Ry/l8g5XzkZ6K0YKqoeE+1C23rEfuN5bHyrT4PCssckcLkqVNlbSSJx4lDr7wFjtUdQy4bxB0YxyL7LruPIjZl8jQfIeHjd99PEu/0GKNbKMdkuUEGD4lnRXA9oAkefMfO9Cva3hU+JkzxoB4bWLDW19qn4Xi3V3jmCqxYshW+Vg2rWvsbkm3nW1HNbf51EpQSUlyEW2XQBcI7DzMX/AHiMgaZe7lUXOt76ctKq9p+xbwRGWPNlUEuJJFPSwWwrpjy2uQflXMMfx6QZgSCOYbxXF9iDyoinJsw4JIFcNjkUq+eYSD8FgFI6a3q1JxWJ3EkneSyXBLOByOlz97416m4zmUiREGhymJEWzcr/AMvlUcfEg5zMVvbS6xj8rXNHwCDngfanF4qdo4rgaasoIQDQlQLX0vpet3HcORQZcXiJXC62aTu0Ft/Ctq5JheMNnDZnRQfbX7vmBpmI6Vf7QcakxUYjWdp1HKSLxjbVbXt86y4Gtx0bgPabCySmDBxLcDMzhQiW0ub+0x16fGiRJiBa9z51y79nMRiaaWeQI2RVVWurEDXQEC+g5dKMMLx+GRWdXAVd2fwjrzoM1h8BIJY5CH94PWmM3n+dBmN7aQrpFmnPSJcw+e1RwcWx04OSCOAfimLE28lHP5VST7L49BrLiPA2o9k/Sj7B/Zp7q/QVwx+EyvdsRiZHtrlTwJca7DUj1ruWD+zT3V+grUQdhxzHJnMmttT5c+vwqbgWOkjIBdsl9SQrEfA0qVPvoS9lT9pXHrYXuhLIxkO2RFXKrXN7elcsw2IYXsxt0v1pUqkeipBN+z6ZjiJFY5u8hkU32PhNsw57UNidb6wx/DMvy1pUqvHJExSYiKxtDkJ2KyEkfMUQ/s+XvMakZJCMrgqTf7p110vSpVl9FnZeD8BSADUuR94hb6m/IeQoe7cH927vuPAsmfMFAuzEaG52tc7UqVAXYZg5wr9m3flZnmax1bOAzFr30tpb1rrWHwoZQpsVAH5W/pT0qqTbZMYBnGuCzBBZcxIvzJ3J+Q/KqwSlSp6KxFYBPk9hKYpSpVogxFLu6VKrKGyUgtKlVEPJSnKUqVaIebUxWlSqEIcXh840NmGqnoa8YHE5xc6FTZh0PlSpUnq4pwyMaZ4ng8TmVrhJMt+q3/Wh7GdiXkue/Gv8hH60qVc/LT4HWkyHhn7PnjfMZ1P4SEuR89NqCOJ4kw4qRrJLZjlLL4dNL5BYUqVGqk23kBYklweJe0srHaMW5BbD5XrzD2gkVSqpGM3tMFszepBpUqPgBkUPaHELmCv7W9xf5X2Ou4oi7F8ImxkuZyGRDdkbUOOlr2tSpViawjceWdAaJY/CsaIPwooAHlpypu/tT0qUbY5FEcsvhPofpXX8H9mnur9BSpVuDAX+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data:image/jpeg;base64,/9j/4AAQSkZJRgABAQAAAQABAAD/2wCEAAkGBxQTEhUUExQWFhUXGBwaFxcXGBgaHBkaGBwYFxwaGBwcHCghHBslHBQVIzEhJSksLi4uHB8zODMsNygtLisBCgoKDg0OGxAQGywkICQsLCwsLCwsLCwsLCwtLCwsLCwsLCwsLCwsLCwsLCwsLCwsLCwsLCwsLCwsLCwsLCwsLP/AABEIAKcBLQMBIgACEQEDEQH/xAAcAAABBQEBAQAAAAAAAAAAAAAGAAEDBAUHAgj/xABDEAACAQIEAwUFBQYEBgIDAAABAgMAEQQSITEFQVEGEyJhcTJygZGxM0JSocEHFCNi0fBDU5PhFWNzgrLi0vEWg5L/xAAbAQACAwEBAQAAAAAAAAAAAAADBAABAgUGB//EADERAAICAQQCAQMCBAYDAAAAAAABAgMRBBIhMQVBURMioWFxBhSR0TJSgbHh8CNCcv/aAAwDAQACEQMRAD8AzeJJ/Gl/6j/+Rp4EtVnHRfxpD/zH/wDI1IYlMYOYZhuLG5877V6JPEUebk8tmoCksCoUIZTo4106em9XoOCQyxaMI3UW5nNc3v8A7Vu9ke7jgIYBjuxtyqSLh65i0YBQnTn+tITuw3FcYHIU5Sb5yYuFxSxo2HYd5H5ixB6iqXB8e2GdgtiCdb/pWxxhoEezyRo1vZZlU+tib1jSmFhpKhPkw/rWoSjJYfsxOE4tNejokE4ZQRzF/nTyrQXwDijRsEY3Xken+1GMMtxSNlbg8HSqsU45MbjmAEqW5jY+dZ/BsEIpAxGq/Ct/ieLjiXNIyou12IAueVZBx8Uh/hzRk8gGU3/OiV2Pbt9ArKk5bl2FoUW2rH41wWOXxey1txz9aXCeIaZG0PK/0rQl1FCTcJcB2ozjhgNJw1RzINQz4ay+Ea1vcSwupYfKsaSTmdq6Ndm5ZOTbVteEirDEOfKpNB5VTm4iL+HXzrFi4kZJnU2sgvmF/gtBs10IPC5D1ePnNZlwETvUDG9DUvaNHbukLK97BjzPkDuNDrWnhcYW8JILAX059aJTra5PD4BX6CyCzHkumT5VKprMGPQtkBubH8t/rVtXtT6cZLKObJSg8SWC8j1LVDvqmixFZcTcZk0kY3FesJBcEMNOVJHBqdOvShPgNHlihwC35m24qxHgEDFioLHc9aZG51YR70J5DLHow+MdjYZbvAe5l3ut8p94fqKDcVxqXCyNFiLFl5HpyIIFrGuorJasHtPDh2Qy4hFKJbx2uxIOirzt+VDy4h4pT7KPZzi6lM3dsWI0tufQfdHmTUeIwswSSR5DFENSEszAC9hfYbnqTesWLFzYeIzy2SN2HdK+l+ZygDU2IuTWXxjFY7isuSOyYdbFUBsg8ybXZqHKTbyhmEYxjjpGH2vnyyARg5N+8LFyxI1120vsK9cHleRMiRZm5ED8+lFWC7F5VyzyGQfhAsAfXejPhXCFRQEUKBsAK2q2uWwUr4tbYrLA7hfAZyAsxVF9cxt8NKLcF2Uw8KGR371tQFNxy0PkRrRFguFagkaVYxXDr2uAF58tKzK1ZSRUa5NNsEcIqQq7ZCzkWU7BR5Hr50Ozi/6fGuqcX7lsMUVRa1lNuY2PnXOY4VAYswuLgAgm5601p7N2W0KX1uDSyY0ib19BYL7NPdX6CuESRc67vgvs091foKW8h6HPHvOTi+NX+LJ77f8Aka8rDV/ERfxJPfb6mvHd0/F8I5c87mNBOy+ySPSt7hPHXUBSdL1hZaVrVmdcZLklds4PgJe0nAcLxGMCYWcexIps6f1HkdK5RxHshjMFKDl/eMPmF3jFzlB1untA29aOBiWFSjGSWvc+tKPTP0x6Ou+UFnZ3imAxkKiMx3AsUPhdbaWI0IrfiwIXRSbeev51xvtMrPHnQKsoYWewvbmLnl61X7K9psdh5RE+IBVpMviUPGpbbXQ6nTQ6XFI21yg8HRotjZHKOzY/AK6FZFDIRYgi4IPK1AT/ALPO4xAmwjgAG/cy3K/Btx8b1uYjtBjo2UyYe8djmOHtITe1mytZhax0AN78q0eEdo48TfIBIV0IF0kX3onswrGWGx8GQO1uGE3cYpRFKpsdcwB3FmXlYjeiRMVDZcsqEMLrc7jr+YrI43wvBTX7yyu2vjBVrgEb77XH9anwmBZFvEEkTpowP9DWckwi1iVtqQSORAuPXTlQdj8OZnITKADopNr+dzpfyouwuHDXsjQsfwMR+RrMxnCsash8MOIhP4zkkXzBA19Pzq9zawUorOcAbisPJH7aZRyJH689qyDhubMCOmwrsCcOjy2sUB+62orKxnAY2vlSNiNfBa4vzsNetLuHwGU+eTlD46InJ3YBuFAIuSfLn8agx4K2zXjH4tjofukUbYzsmZAZEaO6k+FtGUeVCva3shLHFCylmEhCnRyAWYLYk+Z0rG1xeWF3JrBq8O4aP3Fp75mDhkPMxR+FvnmY/AV7hflfTlWrNKsEkEH+Eg7lvMMuU/maxO6KFozvGxU/9ux+IsfjRv4b1srZ2VyffK/2OV5/SOuMLfktSJeoMxFV58XJHdiA6bm2jAfrVzgmPjmvIl2K+ytjZm+mlennao9nBrolN/aWcC+ZguYDnryA1J6mpsNjJJJGQILA+BVN2IG7MLaE9KE+1fHpMKMkahGJyuRq63ANmOwvfam7H8Qmw+YwR3LgHvZAd/IE2HwFJStlKX2o6UdPGuH3vAeyBkF3VlHUiwpR4i+2tYU/EZ5dcRKX6KNFB625mrmHxNhRlCWMyFZTipYizYU5t717XD5zZvZA8WmgHS3U1TwU7ObDf6dSa88U785ThZUVRfMHS+Y/i9eVuhpeaecDdcltz6LfFOHrKQxUHLooIvlHl51HFgiLDYVE+OcAXsOpG1VcVxNmO+lbjXLGEBnbFvLN4YRetXMJAFO4oVTHG2l70373JqbmsulvgtaiK6QcNi1Ubih/ivH2syqbAisI4pjzqFrnetV6ZJ8lWatyWIinxDtoSSOlU3iud6tlafu6aWF0KZfbM2RbXrt+D+zT3V+grj00OhrsWD+zT3R9K52vfR1fGvsBMTwYDM5cWLE6Anc86yZYgCbajrtetHFB1Zr5hcne40vVRqLXJ/ItbFZ4WCsUrxlq4sV6UmGKgnl5GjbgOwpEVewGADi5YDy/U1WEluQrzHMym4NjVvLXBlYTNuLhyqhDgP1uNPShftjholwrkIFy6kDmOlr+daT8Qa1ifU1m8WiSSF0DWZlNm315G3rXP1NsY5jLs6ulplLEo9FHhHbKVkR2DkqPCwNrgaAkGjHDdpMFjUAm8Eg2LgowPVJFNx865JhOHYs2zr4BexX71trqNQDar7yGNQZVManmdbe8Re1cr6soPjk6v00zqmImxUcZKOmNw/RiiyqP5ZPYk5aOAfOue4d8X38knCcWryXPeYRgsci23AjPge34lNVcDINTDJkJGvdtbMPMDQ/GsPGcFszPfVrWb2Shvc5Su19tq3DUwbw+DLqaOu8P/acsRWLiWHmwr6Au6lkJ65gLCjjhnF4MSuaCVJF6qwNcM4V2v4jhECShMbh7W7uQ3YL5MRc6Dnmra4QeB8Qe8Jfh+LPJXMRzeWuRtTtv5URbX0zDTXZ17GQZlta+tDiYBO+e0rYeUkBSMoLgaWsw1W/IVjycP41gxeCePHxjUJKAklugbY/71mYf9sEGfucfhXhdTZrgOFYaHleo0QNohJmyT93iOjqmQ+V9xf0NC3FVdcaU/iph4ryhWJKSZNQRfUWkcbHlV7ivavBGJZYJmZcwJMDKWFtbFH+6fnQzLxV5MO0skjSmV8kbMoVu5Qk6i2+YkGkPI2baWl2+BrR1Oy1IxuPYkkBr3OYn9a0eJS5zFMNpowW/6kfgb8stYPFpfCvrV7hE/eYSVPvQOJVH8p8Lj5G9K+Nn/L212es4f7M6vntKrtG4pcou4aMHVicvQbsegrxxDBOhvFJ3crbhRpGvJQOb63Jr3hZBGoc6sfsx0/nP6VWWTqSx5k6n4176VateX0fNIXumOF2UuHcDij1sXY6lnJYk73N+daqtavKEGpJWBFhRFCMeEgUrZz5k8iZ717w5JIG99hUUeHYjaruHk7q+17W89enTSqnwuDVfMsyLvsL3aC5P2jDnb7o8h5c6kw0Mlvbt5Cs+PiJvsAPKtDOxtbTqelLbHEa+opPJZ/dEJJck+tee6i/BTxR9SSah7lLG5ueVYCcfBojAIyWChSfifjVHFcMyrmz68x19KgXHsBlA22qGbEM3tG9VGMipSi10R5acJUneeQ+VTQQFhcbDetuWOzCjkgCV6EdTtDbpTCsuRraW4+DiRCVcG3UEDbz3roWGFkX3R9K5yA7Ahcx0OgvXRcN7C+6PpXO1LfGWdXRpYeEJYwygEA6cxWfiuz0L65cp/lNvy2rUg9kelSUspNdDkoRl2gRxfZZgCY2zHkDp+dB3GcRjMODnwr218V8629Vrr9eSKL9eYH+Wrz0fPQ7Tudgovtof1Nef+Ov+MD/tH9K7fxXsthMRfvIVufvKMrfMUE8Z/ZKrXOHnZTyWQZh//Q1/I1X1p/JtUVf5Uc/l4tI9/Fp1sP6VSk4uSMrddCK3eK/s9xcA1XMvWMFx8QNfyoZkwoB1ex6FGB+lBlFS7GI/bwjRh4rMLWvbbWwA/u1Xk4krDLLtbXw3X49KwinRyellP617hw+ZwDJ4SdSQRpzOum16XdCCbzeaKFlzKQfNbA/MbVmcQ4VI0d0mIsb+IBtRqB9OtaycGwP3JifISxfSosNwmG5BeZRvcPGRpflQcKLzn8Gs54MvBYh1QmVS1t3XbTYld+vz8qy+LwwTqWXxP1T2vUg7+m9FMvDsPcW75xcXvIgDc7EdDtanXsngmYuWKgknJ3i6X1AHO3KtRnCL3FNN8A9wDt1xHh9kWUvDtllGYLf8NzmUjkL2pNxGGLERYmQd6FkDNoGDKxu4IOmoY/G1asHY6JnlAnLKNFV7c9rHNraq+D7KGFTd8972VbW+N9qO7oN5yD2MpduRgsRiIJOGxGJZFAZbFLuWtouw0ttveivj7CNo8Op8MEap6tux9b1k9j8LmxYd7d3CrSnyybAn1tVTFYtnkdzuzFj8TeufrH9W1Q/yr8s73g9Nuk5/B74lL4R61Y7KY9UxKBvYe8b+64y/U1k4qTQetVw/SrjSnVtOjrFy4ML5Y2V2STV0Yob/AMug/K3zp1A6VLxOUSdziBtPGCf+pH4H/LKfnVQV7Xxd/wBbSxl76f7o+QeSodOplFlkdbVYiIO9VEepkc86dkhOMi8EFSKo/wDvWqSOL3JP99alDrvehOIZSL0aG/L5VcRqzo5QdjXtntY3oUkHjJFnF4m2g3NVf3o2tt6CmlcN5+o1pQYYsdqzhJcmstvgfDG511HPlVru1OguSTp0/wB6v4Ls5K1iENvPT60R4LswABmIHoP1NLWaiEfY1VpbJegUHDn8quYbh8zCyoaN4OGxpstz1OtW1FJz1bfQ/DQpdsE8L2Wc6yMF8hrWrhezkK6kFj/MdPlW1SpeVsn7GYaeEfRVmiCxuAABlOwtyNesL7Ce6PoK9Yz7N/dP0NLDewnuj6CsBkj1B7I9KkqOD2R6VJVFipjT0qhBqRFPemvUIK1UeI8Ggn+1iR/MgX+e9XO8F7XF97c6dmqEATi37M4WBMEjRNyBGdfz1/OgbFdlZryYV1RJmUhGdrK4ItmjAGvpe46V3O96p8U4ZHOhSVcy7jcFTyZSNVI6ig2wlKP2vDNwnh8nzz/+GOrEHEYQEaEZ7EEaa6VqLwWy2/eMN694N+u29FPbLslYXlJKj2MUo8SdBiFHtL/OPjXNuK4KbDMFlUEHVHXVXHIqw39K5r+tJ7Zyw/2OtpqdNYuW0EEPBbKQcRhjf/m/7V4i7Pm9/wB4w5//AGf7UNxzqfL1q7hTrWZwtjn7vwdOPiaJLMZGyezLm9sRhxf/AJm35VNguycqsW/eYSffP56bVBhT/f8AfxrWwx1FI2aq+PCf4Az8XCPspz8NGCwuIs6NJiJAPASbJuQT560LUezorq0bfeU2J5Eba8tawDwcRBjIwBXLJGb6SJezKPMaab71vTahyTc/8THNJbVpYOANYw6D1qlno7bCQXXwSmMYrvMyxOR3QXQXA/FpWanBI5lHduty0k07c40vZEsfvHXTqa6NWqgo8imo1CssyWeyrd/hHhLKjRSh4y5spDCzrfl1rR/4S3+dB/q/+tUocIIlCBSotfXc35n1/Son2oVXk9RQ5KmWE3noUu8BptZL6lnZpDh7f5uH/wBX/wBa9DCkf42G/wBb/wBaw3FU5Boabj5fXS/9/wAGV/COi/UJzhj/AJ2G/wBYf/GkML/zsN/rD/40H2q/wrhMk75I1v1OwUdWPIVufldZFZdn4Kn/AAr4+Cy2wojwt/8AFgPkJgT8PDVh+Hyq6RLGJJH1CI4JA/E91sq+Zq92W7PX0wtjyfFst1HUQKfaO4zbDz2roXBuDxYdSsYNzq7sbu56sx1Nb02v11st0pfb+3LOLqPG6KuWK02Y2A7GxrYyMWPMDQfPnRDheHRR+wgHnz+dWK9inJ2zl2wcKIQ/woa1ILT3pUMKQzEgG2/9+dQYfHqTY+Fuh0v6XpuKiQxsIgMxvubfLzoN4rjsQV7mYZSF0CqWzW2JNvLlVlB0cSt7Zlv0vUoNZXAZUkhR1INwL2tvYXB6VqrVFkWM+zf3T9DSwvsL7o+gpYz7N/dP0NLC+wvuj6CoV7PUHsj0qSo4fZHpXu9QseoppVUEsQoG5JsKkvQ/2r4C+KRRHMYmUki4zKb/AIh+oqELkXGo3fLH4xzZSLDzte5HmK0d/wDauQcTGI4aQ8k8LsbgRoTm1GpII2tVfBdv8cSgTNJm+6EDadVsLm1WlkpMNOI9lsUGzYXEsmZvGZGubX+7YcvM1r8K4EYSJJsRJM4G7myA7XC7Chbh03F5j/EuqXOqBIyQOd2BI+VHPD8AqKAbs3NnbOb77kfpUZC8leq8A16zCqLGcaUF9oOx4KsYEVka5fDN7JOt2hP+E/p4T0G9FXEsZ3aZgMxuABe2pNhc1hy4v+MswJylVa1zohurqR/KbNSWrtqisT/T/T9QtTknmJxbjXZdos0kGZo1PjRhaWE9JF5j+YaGsWF7GvoHFYSPFyPoYpo7iOZSCSAxSzC1mW49k3FiNq552n7I+OxVYZz7JGkM/uH/AA5D+A/nvQN7iufuj8/H7nW0ut5xLgFcLjWHn61sYTii21BBGtDssLxsUkUq66FSLGrEL6jbcenx8qXuphLlHdhJTiGuGYhe9Ge17o1gy3/AwvoDqPytRLwrgKDLJKoaTUqCNI8xvZQbgHWhXhkC95hxljGaQX7uUtmsLgMhJA5a10evMeStlViMHjJwr29wwFZPGOARzeIKqyj2XsOWoDdRcCtemrj13zrluiwKbOZ49QVdpSquGtK8j6s45RqPu2tyodk4olt8x/l2+dFvai0eMmIdI80KEu0JmsQSNLaLoOe9c5x0l5Ce87z+fLlv8OVe50NcbYKT9pM6Om1Eo8ItTcQY7AD86iWQneo4Ymdgqgsx0AAuT6AUcdnuymRwHTvsRa4gB8EQOzTtsB5c+hp2xwrW1Ln0g1mq2LMmZPBuz5kUSzExQ3sDa7SE/djUakmum8C7K50AlTucONsOD43852G/LwD4k7Vc4bgI4VGIZlxE5ORWGiIdisS6hFAvc7m29EPD8X3iI1spYXtf4fKrppjKebXl949I4eq1s7euieKIKAFAAAsABYAdAKkApxT11DniryTXqvJFQhgT8ReOU5TnBOsL+Bx5xE2Djy/OtbAY9JVJQ3toRsynowOoPrWLxTicRxaYaXYjQMpIZmvZb2te2tUe0GAw+HZZVxD4eY3CBWzZ7fdyNe6+Ww8q08GUGF6a1c77M9qsXiGkR3iBViAVUF7ctCwWwB9aIlw2Y/xMZKD+EqI/lp+tTb8kyb+Hw6pfKoFzc2/p8KmFQ4WLKoGYt5ta/wCVT1k0Q4z7N/dP0NLC+wvuj6CljPs390/Q0sL7C+6PoKhXsVKlSqFiry636/DSvRpVCFLEcIgcNmiS7CxIADW6Zt6fh/CoYABFEiAfhA+u9XKa9Qg5qHEPYepA+ZtU1ZGP4gpeJFOplAIPRQW0/KqLSNSnApwKc1ZnBXxuH7yNk6jQ9CNQfmBQ0sliMwsCxB8mPhdPQkBh8aIOK4YyRlV3uDa5F8utiRte1DOe7ZHBKv4S3NXXbP0fS19iQDz18/5vhJ49f1/59jNBe4TGY5UDa3Mig9cx7xSfgpFbuMwiSoUkUMjbg6/2fOh7Fz5bAXLrZgeQKkWzdLmw+NEeGmDorrswuPjyq/A3Oyhxl8/gq9YllHPu1XZYIt3vLAPZk/xoL6C5P2keo38Q86AOI8HbDyNGzBsp3F9R+htXZu1cwtHFyZ87/wDTi8Z+bZB8a5LxTEd5I7n7xJ/p+Va1DVd+yHWOUdzxDnPO7os4Ga6J3fd94jB0jiju7Zd878ha/wCVdL4ZjknjWRDcEfEHmD0IrkOFxJRrZmCN7eTRmA+6D0NE3C52Rg8LLEz3Zo7XjRFXTMN8xtXI8ho1dFY79MvV6dxkdCqOeVUUsxAUC5J2AFCc3anELGHMMZ0Qnx2sJGyLcetY3F+IPKT+9yARrK0TxxXGRrXR2J1dd+m1cqjxFspfc0l/USVbbwecfxEs0uKzyxrKQkckRVgqpoFlQ7EnUUHDAtNKPGLuwGYgKNTa5AFafEMcXYmwVvZkKaJIBoGt1t/YqGFba8+XlXqqs0wxH9jtUaNbMsP+yfZS11w91UErJimAzsQbFYFPsi4ILH86NZsBHhcMyRLlzaX3Zmchbsx1Ym+5rN7DY7MHX8QWVf8Au8Lj4OpP/cK0uMTZpFjB0XxN665R9T8BRp2Qp0crvbXf6nmrd8rdsvTMiM3Da2UMwU9L2DP8FU/n1q7wuPvJw9rBRcD8KZSiL5EgsxHX0qti1Oa5H8NRsN3YnQel7et/WtHg8+V+6y3LAu8gO500tb2RcKDzy1yvEWO6acn/AN9L+5VqwuDeFPTCnr1woKqXEzL3bdwEMn3c97flV2lUIcZ47wDiUUudJJnBKvowkYOOgyg2GbflWLh+IOSXxeIEjXyguRmUL92w213rv2XnQ7xDsNgJpO8kwyFuZFwD6gGxq3yUcz7DTRR8UVVMeWWNkN9gfa0GxJt+ddrEQtltcdDr9aBO0n7MsPM6ywqIyi27pfCkhFyMzDVSL7jXQUWdm8NLHh4km1dFCkli5NgBcsQLmreMcERpIgAsAABsBXqlSrJZDjPs390/Q0sL7C+6PoKWM+zf3T9DSwvsL7o+gqFexGkKV6e9QsVqavV6YmoQamNPSvUIZXFsa3dOImCS6ZS6kj6ajzrnGG49J+/ySMqvJdo4gHBUMABcg2su+vnXUcdiVjUs2wBN9LCwvrc1xrAwTNIk9l7sSsWzaDM1yc5tfLYirUeC0+TruF4qpRM7J3hAzBT4c3MA9L3rQvQD2NxAx0nemJUWM6BTcMdRzFHq6VSySWPQ9DWLEizEtYkk6WtmW+mXkWUW3106WsS1T4thTJEVW2bQi/l0PJrXseVI+Q0v8xS4l1S2yMqEDvyrLZZYyjNoLnkoO+axP9ipsJMcNJ3Tn+G2qP0O2vTlfzN+elDDosqAEuSjaMbA5lO+mja/CrkkxkgmM9h3JJD9cq3zEba3ta+oJ2rh+I1CUHS+Jwz/AKoYtjzn0YPbDHXadhyAgX/zkI8tVHwrn0lEvGBmyooykeMxE3OZ/Ecrfe32OvrQrjZsot97p09Ryq4SlbY5+2z0njVGurHsUAGa/PlV+Fumnl15/pWLDNW3wzBlwXZhHEvtSNoo8h1PlRLotD17gobpPgo9ocWyxBb3zkA8tE1ArHfGM7MWOrWzeZH60X4uSCRchw7ND/mbT3/Gq7Bf5TqRQ5xLgrQgSIwlgO0q7DycfdbyNOUQdcUrI4b6z7ORVqabJtRIsMdr1oxpWREa3OEwtLoBoPaY6KPVuVC1CxydhWJQywq7H8RMZQqLlGZct7XSQEk+isqknlRHisJdVlkfIzN/DJtd2JuWIOygCwG9h8KEYmiUmJCSpBDyi92a3hyjfIGtpzo3aSScxvIoCqgOQ2J7w7tpp6Vz7NRXCmW9/wDyv1Z5nWQbt3JYyeccAWXW7C5VL2BNvaa29hewrd4LCndh1JJfVmIsSdtuQHIVkcLw4ndyy5Atgy6XcHYMwJ009kHpeiZAALDQDanvB6OVVe+a76EL554PYp6a9K9egFx6Vec1LPUIeqVeC9NnqEPdPUfeU3eVCEtKoe9pd5UILGfZv7p+hpYX2F90fQVDi5PA/un6GpMN7Ce6PoKhQJtxaUE+LmfrXtOLyfi+lZMz+JvU/WnRwed6PtKTNocZkHO/wr1/xt+f0rJE1qYv61W0hrHjz6bfKvUfaE2JNudBvE+0EMLlJJFQ5bjMTrrqNAbbc6GOJ44nClYcVAe8LZ17wZgHN7Dz1tWlWjLl8Gl+0Pt9FNHJhkBYnLaRToCDe3nasnhOKfEomFwzt3hQ5s1xrqTY7ZrW/Oh2fstiBayowNgMkitvpte96Jew0OK4fjVaWCVYmBViyki1r306EVuUYpcGIylnkK/2aTGDDuiroJWzE2FmAHhty2o6XidrXItb8/6UAYfEqkeLlU5ke01wMoDkEEDy0oK7LcVmlxYUSMI73YEkgi/9bUFQzlhN2MI7uOJr/ZpLxQEnbT+lDgcV4SXfn4j+VZ2mzR4qRm76LLnC2y8m1uSbEa/OqXEmE0YCyeMWJRTbNqDZlOpXTamzabVkY5we+cgeACJSeTN43IPW2QX9a8/5bQVxxqIvEuuPY3pm5SUAe47i7NI8mhuSQdD6AGsjh/G4pjkxiFgdElT7RegJ++PXWvbcTxGLl7mFFmUf5qBgtt2LH2V351p8MwMcJJgCPL96fL/Cj6jDqfaOntbVnT6d7diWZP49f2OtfqYwjiXr4JI+z0EUozS5gVzrE943PTMSLBdulWpcFNJZnTMq+wsYvEnuhSbn+Y/lU+A4czZiisxOryMdz/M53+G1TvH3Pi1ck2OQ5Y/RjcGQ+Q86YxHTzWJqdnWGs4OVbqLL1iWcFGPDO2yOfRG/pXqHh0yMXQLGW0cSlVjkHR1J19QLirM2Kkb2na22VSVUDoAKrrEAb2Hma7E6dVqK9tu1fkQjKFcsxyQ4jgGGDkoVlkK5lw8Ugy6b+I6kfyjWh+bHSMwDeAKdIwMqr/29fM60RT4POoOVhzRwrCxH3lNvzFNiCudWxMYIy2E7gkBuXehVXQ/i1rhX6f6PU1P+mf6He0XkMP8A8i/YudluFDEeMt4FOqg2a41HLaioYrvpO4jvp9rdCCqkGxFyOY6c6CcRxDExMFc5YzqvdAKhB5qRuK3+D4jKYpOWYxueqyWyknnZ1A+NceGnjPUxdvKzwjeshY4/UzwHeCRY0VF2UAXO5tzPnU/f1k/vPnWFx7tVHDmjJYOVNjtYkaHrXsY4isI4m1sIG7RwLK0TTRKwt4S63Ol9vKsXs922GMxMsSJljiFzIT7VzYW5C+vWuKyRPb7WF7e0wVmOp3clbm5pxiJAGvKqqbAhVOttrCwouDOD6Lx3FooReSREHLMwHy61BheNrK1kVyN85RgvwLWv8BQB2Q7RYF8iZGMxsA8qh3ZuZLcq1O1/bqHBMEZWeQi4VSB8CSQL+W9Y94LwG37xTfvFYmFxTFQW3IBsNhcXsKm7+qNbDV7+kZ/Oh5+NwhxH3qd4dkDAn5A6VY/earJNprnE03f1lfvFMMTUyTaaGKn8De6foa1cIfAnuj6ChXE4nwN7p+hopwn2ae6v0FaTMyWAZKQsWvEw15fpXv8AcMORorih2TtGA7K0a2zEZtRsedaDcYQC4y/BWPy1o+1gcovLwuA7SEfKsPtxw4x4N2w8hMl1AA31YA2t5XqbGcWaOB5yqd2gJJubny1G9CHGP2hxmNlRWzlbKCObDqDyvWop5MyawcyxsrOxzsxIBG97D/7rP7kXOtqKx2RnaGWZWhdYlzSBJAWUWvyFifK9DCttpRngHDI0cZU3DEdLEj5WrU4PxWaKVXaaVlG6iRtfmdqzo3BqdYjvY2v0NXtTLcmjp0faRMZFiFSPIvdoGAGoW5By20vdqpdk+EPhj3ndkoxVc7HKBe1t9ee1t6l7GcOSGUv4indWZN87FgBm9L3qHtZxqdlbDRR2Vmtm3tZjouXY3AoHvCCrrLNLtFxoROYu9lBupugGXMB92/3eo51vdnxJLh0nLjKRqoHiuTbW2g9K5fi+KR5QsyTCUOAGNjsbG97G393rsuA4WsWBWINawvmGmp1uReqlwi45bI2kCqWbQAEknoBf9KH+N4UnDxpI/dI95JW3dmk8XdRLuz2sPK1S8Rjl7pxGQ/jVGzE218Rv5WB+fnTLAS/eSt3kh5nZR+GNfuj8+tI6jR2amyOOIrljNdyqWfZSw2DGTu1TuYP8se3J/NOw390aetXTGALKANLDy6VOBSy11KdLXVDbFfu/YrZbKbyyN5HK5LlUFwFDaAH4dK9cKw8TeGV1RQTlF2Uknck6C3r0r1lpmWuff4aqcMVtxfz7CR1El2XZeG4Y6riEUE29q/1avBwmDW+aVpORCkkH4L/W1VBHT5KVXg7upaiWDX8wvUUas/aCwCwx6A2BfQWA5KNayMdipZb52JW98gNlHTTnbzvSIpWp3R+F0ume5Ry/l8g5XzkZ6K0YKqoeE+1C23rEfuN5bHyrT4PCssckcLkqVNlbSSJx4lDr7wFjtUdQy4bxB0YxyL7LruPIjZl8jQfIeHjd99PEu/0GKNbKMdkuUEGD4lnRXA9oAkefMfO9Cva3hU+JkzxoB4bWLDW19qn4Xi3V3jmCqxYshW+Vg2rWvsbkm3nW1HNbf51EpQSUlyEW2XQBcI7DzMX/AHiMgaZe7lUXOt76ctKq9p+xbwRGWPNlUEuJJFPSwWwrpjy2uQflXMMfx6QZgSCOYbxXF9iDyoinJsw4JIFcNjkUq+eYSD8FgFI6a3q1JxWJ3EkneSyXBLOByOlz97416m4zmUiREGhymJEWzcr/AMvlUcfEg5zMVvbS6xj8rXNHwCDngfanF4qdo4rgaasoIQDQlQLX0vpet3HcORQZcXiJXC62aTu0Ft/Ctq5JheMNnDZnRQfbX7vmBpmI6Vf7QcakxUYjWdp1HKSLxjbVbXt86y4Gtx0bgPabCySmDBxLcDMzhQiW0ub+0x16fGiRJiBa9z51y79nMRiaaWeQI2RVVWurEDXQEC+g5dKMMLx+GRWdXAVd2fwjrzoM1h8BIJY5CH94PWmM3n+dBmN7aQrpFmnPSJcw+e1RwcWx04OSCOAfimLE28lHP5VST7L49BrLiPA2o9k/Sj7B/Zp7q/QVwx+EyvdsRiZHtrlTwJca7DUj1ruWD+zT3V+grUQdhxzHJnMmttT5c+vwqbgWOkjIBdsl9SQrEfA0qVPvoS9lT9pXHrYXuhLIxkO2RFXKrXN7elcsw2IYXsxt0v1pUqkeipBN+z6ZjiJFY5u8hkU32PhNsw57UNidb6wx/DMvy1pUqvHJExSYiKxtDkJ2KyEkfMUQ/s+XvMakZJCMrgqTf7p110vSpVl9FnZeD8BSADUuR94hb6m/IeQoe7cH927vuPAsmfMFAuzEaG52tc7UqVAXYZg5wr9m3flZnmax1bOAzFr30tpb1rrWHwoZQpsVAH5W/pT0qqTbZMYBnGuCzBBZcxIvzJ3J+Q/KqwSlSp6KxFYBPk9hKYpSpVogxFLu6VKrKGyUgtKlVEPJSnKUqVaIebUxWlSqEIcXh840NmGqnoa8YHE5xc6FTZh0PlSpUnq4pwyMaZ4ng8TmVrhJMt+q3/Wh7GdiXkue/Gv8hH60qVc/LT4HWkyHhn7PnjfMZ1P4SEuR89NqCOJ4kw4qRrJLZjlLL4dNL5BYUqVGqk23kBYklweJe0srHaMW5BbD5XrzD2gkVSqpGM3tMFszepBpUqPgBkUPaHELmCv7W9xf5X2Ou4oi7F8ImxkuZyGRDdkbUOOlr2tSpViawjceWdAaJY/CsaIPwooAHlpypu/tT0qUbY5FEcsvhPofpXX8H9mnur9BSpVuDAX+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data:image/jpeg;base64,/9j/4AAQSkZJRgABAQAAAQABAAD/2wCEAAkGBxQTEhUUExQWFhUXGBwaFxcXGBgaHBkaGBwYFxwaGBwcHCghHBslHBQVIzEhJSksLi4uHB8zODMsNygtLisBCgoKDg0OGxAQGywkICQsLCwsLCwsLCwsLCwtLCwsLCwsLCwsLCwsLCwsLCwsLCwsLCwsLCwsLCwsLCwsLCwsLP/AABEIAKcBLQMBIgACEQEDEQH/xAAcAAABBQEBAQAAAAAAAAAAAAAGAAEDBAUHAgj/xABDEAACAQIEAwUFBQYEBgIDAAABAgMAEQQSITEFQVEGEyJhcTJygZGxM0JSocEHFCNi0fBDU5PhFWNzgrLi0vEWg5L/xAAbAQACAwEBAQAAAAAAAAAAAAADBAABAgUGB//EADERAAICAQQCAQMCBAYDAAAAAAABAgMRBBIhMQVBURMioWFxBhSR0TJSgbHh8CNCcv/aAAwDAQACEQMRAD8AzeJJ/Gl/6j/+Rp4EtVnHRfxpD/zH/wDI1IYlMYOYZhuLG5877V6JPEUebk8tmoCksCoUIZTo4106em9XoOCQyxaMI3UW5nNc3v8A7Vu9ke7jgIYBjuxtyqSLh65i0YBQnTn+tITuw3FcYHIU5Sb5yYuFxSxo2HYd5H5ixB6iqXB8e2GdgtiCdb/pWxxhoEezyRo1vZZlU+tib1jSmFhpKhPkw/rWoSjJYfsxOE4tNejokE4ZQRzF/nTyrQXwDijRsEY3Xken+1GMMtxSNlbg8HSqsU45MbjmAEqW5jY+dZ/BsEIpAxGq/Ct/ieLjiXNIyou12IAueVZBx8Uh/hzRk8gGU3/OiV2Pbt9ArKk5bl2FoUW2rH41wWOXxey1txz9aXCeIaZG0PK/0rQl1FCTcJcB2ozjhgNJw1RzINQz4ay+Ea1vcSwupYfKsaSTmdq6Ndm5ZOTbVteEirDEOfKpNB5VTm4iL+HXzrFi4kZJnU2sgvmF/gtBs10IPC5D1ePnNZlwETvUDG9DUvaNHbukLK97BjzPkDuNDrWnhcYW8JILAX059aJTra5PD4BX6CyCzHkumT5VKprMGPQtkBubH8t/rVtXtT6cZLKObJSg8SWC8j1LVDvqmixFZcTcZk0kY3FesJBcEMNOVJHBqdOvShPgNHlihwC35m24qxHgEDFioLHc9aZG51YR70J5DLHow+MdjYZbvAe5l3ut8p94fqKDcVxqXCyNFiLFl5HpyIIFrGuorJasHtPDh2Qy4hFKJbx2uxIOirzt+VDy4h4pT7KPZzi6lM3dsWI0tufQfdHmTUeIwswSSR5DFENSEszAC9hfYbnqTesWLFzYeIzy2SN2HdK+l+ZygDU2IuTWXxjFY7isuSOyYdbFUBsg8ybXZqHKTbyhmEYxjjpGH2vnyyARg5N+8LFyxI1120vsK9cHleRMiRZm5ED8+lFWC7F5VyzyGQfhAsAfXejPhXCFRQEUKBsAK2q2uWwUr4tbYrLA7hfAZyAsxVF9cxt8NKLcF2Uw8KGR371tQFNxy0PkRrRFguFagkaVYxXDr2uAF58tKzK1ZSRUa5NNsEcIqQq7ZCzkWU7BR5Hr50Ozi/6fGuqcX7lsMUVRa1lNuY2PnXOY4VAYswuLgAgm5601p7N2W0KX1uDSyY0ib19BYL7NPdX6CuESRc67vgvs091foKW8h6HPHvOTi+NX+LJ77f8Aka8rDV/ERfxJPfb6mvHd0/F8I5c87mNBOy+ySPSt7hPHXUBSdL1hZaVrVmdcZLklds4PgJe0nAcLxGMCYWcexIps6f1HkdK5RxHshjMFKDl/eMPmF3jFzlB1untA29aOBiWFSjGSWvc+tKPTP0x6Ou+UFnZ3imAxkKiMx3AsUPhdbaWI0IrfiwIXRSbeev51xvtMrPHnQKsoYWewvbmLnl61X7K9psdh5RE+IBVpMviUPGpbbXQ6nTQ6XFI21yg8HRotjZHKOzY/AK6FZFDIRYgi4IPK1AT/ALPO4xAmwjgAG/cy3K/Btx8b1uYjtBjo2UyYe8djmOHtITe1mytZhax0AN78q0eEdo48TfIBIV0IF0kX3onswrGWGx8GQO1uGE3cYpRFKpsdcwB3FmXlYjeiRMVDZcsqEMLrc7jr+YrI43wvBTX7yyu2vjBVrgEb77XH9anwmBZFvEEkTpowP9DWckwi1iVtqQSORAuPXTlQdj8OZnITKADopNr+dzpfyouwuHDXsjQsfwMR+RrMxnCsash8MOIhP4zkkXzBA19Pzq9zawUorOcAbisPJH7aZRyJH689qyDhubMCOmwrsCcOjy2sUB+62orKxnAY2vlSNiNfBa4vzsNetLuHwGU+eTlD46InJ3YBuFAIuSfLn8agx4K2zXjH4tjofukUbYzsmZAZEaO6k+FtGUeVCva3shLHFCylmEhCnRyAWYLYk+Z0rG1xeWF3JrBq8O4aP3Fp75mDhkPMxR+FvnmY/AV7hflfTlWrNKsEkEH+Eg7lvMMuU/maxO6KFozvGxU/9ux+IsfjRv4b1srZ2VyffK/2OV5/SOuMLfktSJeoMxFV58XJHdiA6bm2jAfrVzgmPjmvIl2K+ytjZm+mlennao9nBrolN/aWcC+ZguYDnryA1J6mpsNjJJJGQILA+BVN2IG7MLaE9KE+1fHpMKMkahGJyuRq63ANmOwvfam7H8Qmw+YwR3LgHvZAd/IE2HwFJStlKX2o6UdPGuH3vAeyBkF3VlHUiwpR4i+2tYU/EZ5dcRKX6KNFB625mrmHxNhRlCWMyFZTipYizYU5t717XD5zZvZA8WmgHS3U1TwU7ObDf6dSa88U785ThZUVRfMHS+Y/i9eVuhpeaecDdcltz6LfFOHrKQxUHLooIvlHl51HFgiLDYVE+OcAXsOpG1VcVxNmO+lbjXLGEBnbFvLN4YRetXMJAFO4oVTHG2l70373JqbmsulvgtaiK6QcNi1Ubih/ivH2syqbAisI4pjzqFrnetV6ZJ8lWatyWIinxDtoSSOlU3iud6tlafu6aWF0KZfbM2RbXrt+D+zT3V+grj00OhrsWD+zT3R9K52vfR1fGvsBMTwYDM5cWLE6Anc86yZYgCbajrtetHFB1Zr5hcne40vVRqLXJ/ItbFZ4WCsUrxlq4sV6UmGKgnl5GjbgOwpEVewGADi5YDy/U1WEluQrzHMym4NjVvLXBlYTNuLhyqhDgP1uNPShftjholwrkIFy6kDmOlr+daT8Qa1ifU1m8WiSSF0DWZlNm315G3rXP1NsY5jLs6ulplLEo9FHhHbKVkR2DkqPCwNrgaAkGjHDdpMFjUAm8Eg2LgowPVJFNx865JhOHYs2zr4BexX71trqNQDar7yGNQZVManmdbe8Re1cr6soPjk6v00zqmImxUcZKOmNw/RiiyqP5ZPYk5aOAfOue4d8X38knCcWryXPeYRgsci23AjPge34lNVcDINTDJkJGvdtbMPMDQ/GsPGcFszPfVrWb2Shvc5Su19tq3DUwbw+DLqaOu8P/acsRWLiWHmwr6Au6lkJ65gLCjjhnF4MSuaCVJF6qwNcM4V2v4jhECShMbh7W7uQ3YL5MRc6Dnmra4QeB8Qe8Jfh+LPJXMRzeWuRtTtv5URbX0zDTXZ17GQZlta+tDiYBO+e0rYeUkBSMoLgaWsw1W/IVjycP41gxeCePHxjUJKAklugbY/71mYf9sEGfucfhXhdTZrgOFYaHleo0QNohJmyT93iOjqmQ+V9xf0NC3FVdcaU/iph4ryhWJKSZNQRfUWkcbHlV7ivavBGJZYJmZcwJMDKWFtbFH+6fnQzLxV5MO0skjSmV8kbMoVu5Qk6i2+YkGkPI2baWl2+BrR1Oy1IxuPYkkBr3OYn9a0eJS5zFMNpowW/6kfgb8stYPFpfCvrV7hE/eYSVPvQOJVH8p8Lj5G9K+Nn/L212es4f7M6vntKrtG4pcou4aMHVicvQbsegrxxDBOhvFJ3crbhRpGvJQOb63Jr3hZBGoc6sfsx0/nP6VWWTqSx5k6n4176VateX0fNIXumOF2UuHcDij1sXY6lnJYk73N+daqtavKEGpJWBFhRFCMeEgUrZz5k8iZ717w5JIG99hUUeHYjaruHk7q+17W89enTSqnwuDVfMsyLvsL3aC5P2jDnb7o8h5c6kw0Mlvbt5Cs+PiJvsAPKtDOxtbTqelLbHEa+opPJZ/dEJJck+tee6i/BTxR9SSah7lLG5ueVYCcfBojAIyWChSfifjVHFcMyrmz68x19KgXHsBlA22qGbEM3tG9VGMipSi10R5acJUneeQ+VTQQFhcbDetuWOzCjkgCV6EdTtDbpTCsuRraW4+DiRCVcG3UEDbz3roWGFkX3R9K5yA7Ahcx0OgvXRcN7C+6PpXO1LfGWdXRpYeEJYwygEA6cxWfiuz0L65cp/lNvy2rUg9kelSUspNdDkoRl2gRxfZZgCY2zHkDp+dB3GcRjMODnwr218V8629Vrr9eSKL9eYH+Wrz0fPQ7Tudgovtof1Nef+Ov+MD/tH9K7fxXsthMRfvIVufvKMrfMUE8Z/ZKrXOHnZTyWQZh//Q1/I1X1p/JtUVf5Uc/l4tI9/Fp1sP6VSk4uSMrddCK3eK/s9xcA1XMvWMFx8QNfyoZkwoB1ex6FGB+lBlFS7GI/bwjRh4rMLWvbbWwA/u1Xk4krDLLtbXw3X49KwinRyellP617hw+ZwDJ4SdSQRpzOum16XdCCbzeaKFlzKQfNbA/MbVmcQ4VI0d0mIsb+IBtRqB9OtaycGwP3JifISxfSosNwmG5BeZRvcPGRpflQcKLzn8Gs54MvBYh1QmVS1t3XbTYld+vz8qy+LwwTqWXxP1T2vUg7+m9FMvDsPcW75xcXvIgDc7EdDtanXsngmYuWKgknJ3i6X1AHO3KtRnCL3FNN8A9wDt1xHh9kWUvDtllGYLf8NzmUjkL2pNxGGLERYmQd6FkDNoGDKxu4IOmoY/G1asHY6JnlAnLKNFV7c9rHNraq+D7KGFTd8972VbW+N9qO7oN5yD2MpduRgsRiIJOGxGJZFAZbFLuWtouw0ttveivj7CNo8Op8MEap6tux9b1k9j8LmxYd7d3CrSnyybAn1tVTFYtnkdzuzFj8TeufrH9W1Q/yr8s73g9Nuk5/B74lL4R61Y7KY9UxKBvYe8b+64y/U1k4qTQetVw/SrjSnVtOjrFy4ML5Y2V2STV0Yob/AMug/K3zp1A6VLxOUSdziBtPGCf+pH4H/LKfnVQV7Xxd/wBbSxl76f7o+QeSodOplFlkdbVYiIO9VEepkc86dkhOMi8EFSKo/wDvWqSOL3JP99alDrvehOIZSL0aG/L5VcRqzo5QdjXtntY3oUkHjJFnF4m2g3NVf3o2tt6CmlcN5+o1pQYYsdqzhJcmstvgfDG511HPlVru1OguSTp0/wB6v4Ls5K1iENvPT60R4LswABmIHoP1NLWaiEfY1VpbJegUHDn8quYbh8zCyoaN4OGxpstz1OtW1FJz1bfQ/DQpdsE8L2Wc6yMF8hrWrhezkK6kFj/MdPlW1SpeVsn7GYaeEfRVmiCxuAABlOwtyNesL7Ce6PoK9Yz7N/dP0NLDewnuj6CsBkj1B7I9KkqOD2R6VJVFipjT0qhBqRFPemvUIK1UeI8Ggn+1iR/MgX+e9XO8F7XF97c6dmqEATi37M4WBMEjRNyBGdfz1/OgbFdlZryYV1RJmUhGdrK4ItmjAGvpe46V3O96p8U4ZHOhSVcy7jcFTyZSNVI6ig2wlKP2vDNwnh8nzz/+GOrEHEYQEaEZ7EEaa6VqLwWy2/eMN694N+u29FPbLslYXlJKj2MUo8SdBiFHtL/OPjXNuK4KbDMFlUEHVHXVXHIqw39K5r+tJ7Zyw/2OtpqdNYuW0EEPBbKQcRhjf/m/7V4i7Pm9/wB4w5//AGf7UNxzqfL1q7hTrWZwtjn7vwdOPiaJLMZGyezLm9sRhxf/AJm35VNguycqsW/eYSffP56bVBhT/f8AfxrWwx1FI2aq+PCf4Az8XCPspz8NGCwuIs6NJiJAPASbJuQT560LUezorq0bfeU2J5Eba8tawDwcRBjIwBXLJGb6SJezKPMaab71vTahyTc/8THNJbVpYOANYw6D1qlno7bCQXXwSmMYrvMyxOR3QXQXA/FpWanBI5lHduty0k07c40vZEsfvHXTqa6NWqgo8imo1CssyWeyrd/hHhLKjRSh4y5spDCzrfl1rR/4S3+dB/q/+tUocIIlCBSotfXc35n1/Son2oVXk9RQ5KmWE3noUu8BptZL6lnZpDh7f5uH/wBX/wBa9DCkf42G/wBb/wBaw3FU5Boabj5fXS/9/wAGV/COi/UJzhj/AJ2G/wBYf/GkML/zsN/rD/40H2q/wrhMk75I1v1OwUdWPIVufldZFZdn4Kn/AAr4+Cy2wojwt/8AFgPkJgT8PDVh+Hyq6RLGJJH1CI4JA/E91sq+Zq92W7PX0wtjyfFst1HUQKfaO4zbDz2roXBuDxYdSsYNzq7sbu56sx1Nb02v11st0pfb+3LOLqPG6KuWK02Y2A7GxrYyMWPMDQfPnRDheHRR+wgHnz+dWK9inJ2zl2wcKIQ/woa1ILT3pUMKQzEgG2/9+dQYfHqTY+Fuh0v6XpuKiQxsIgMxvubfLzoN4rjsQV7mYZSF0CqWzW2JNvLlVlB0cSt7Zlv0vUoNZXAZUkhR1INwL2tvYXB6VqrVFkWM+zf3T9DSwvsL7o+gpYz7N/dP0NLC+wvuj6CoV7PUHsj0qSo4fZHpXu9QseoppVUEsQoG5JsKkvQ/2r4C+KRRHMYmUki4zKb/AIh+oqELkXGo3fLH4xzZSLDzte5HmK0d/wDauQcTGI4aQ8k8LsbgRoTm1GpII2tVfBdv8cSgTNJm+6EDadVsLm1WlkpMNOI9lsUGzYXEsmZvGZGubX+7YcvM1r8K4EYSJJsRJM4G7myA7XC7Chbh03F5j/EuqXOqBIyQOd2BI+VHPD8AqKAbs3NnbOb77kfpUZC8leq8A16zCqLGcaUF9oOx4KsYEVka5fDN7JOt2hP+E/p4T0G9FXEsZ3aZgMxuABe2pNhc1hy4v+MswJylVa1zohurqR/KbNSWrtqisT/T/T9QtTknmJxbjXZdos0kGZo1PjRhaWE9JF5j+YaGsWF7GvoHFYSPFyPoYpo7iOZSCSAxSzC1mW49k3FiNq552n7I+OxVYZz7JGkM/uH/AA5D+A/nvQN7iufuj8/H7nW0ut5xLgFcLjWHn61sYTii21BBGtDssLxsUkUq66FSLGrEL6jbcenx8qXuphLlHdhJTiGuGYhe9Ge17o1gy3/AwvoDqPytRLwrgKDLJKoaTUqCNI8xvZQbgHWhXhkC95hxljGaQX7uUtmsLgMhJA5a10evMeStlViMHjJwr29wwFZPGOARzeIKqyj2XsOWoDdRcCtemrj13zrluiwKbOZ49QVdpSquGtK8j6s45RqPu2tyodk4olt8x/l2+dFvai0eMmIdI80KEu0JmsQSNLaLoOe9c5x0l5Ce87z+fLlv8OVe50NcbYKT9pM6Om1Eo8ItTcQY7AD86iWQneo4Ymdgqgsx0AAuT6AUcdnuymRwHTvsRa4gB8EQOzTtsB5c+hp2xwrW1Ln0g1mq2LMmZPBuz5kUSzExQ3sDa7SE/djUakmum8C7K50AlTucONsOD43852G/LwD4k7Vc4bgI4VGIZlxE5ORWGiIdisS6hFAvc7m29EPD8X3iI1spYXtf4fKrppjKebXl949I4eq1s7euieKIKAFAAAsABYAdAKkApxT11DniryTXqvJFQhgT8ReOU5TnBOsL+Bx5xE2Djy/OtbAY9JVJQ3toRsynowOoPrWLxTicRxaYaXYjQMpIZmvZb2te2tUe0GAw+HZZVxD4eY3CBWzZ7fdyNe6+Ww8q08GUGF6a1c77M9qsXiGkR3iBViAVUF7ctCwWwB9aIlw2Y/xMZKD+EqI/lp+tTb8kyb+Hw6pfKoFzc2/p8KmFQ4WLKoGYt5ta/wCVT1k0Q4z7N/dP0NLC+wvuj6CljPs390/Q0sL7C+6PoKhXsVKlSqFiry636/DSvRpVCFLEcIgcNmiS7CxIADW6Zt6fh/CoYABFEiAfhA+u9XKa9Qg5qHEPYepA+ZtU1ZGP4gpeJFOplAIPRQW0/KqLSNSnApwKc1ZnBXxuH7yNk6jQ9CNQfmBQ0sliMwsCxB8mPhdPQkBh8aIOK4YyRlV3uDa5F8utiRte1DOe7ZHBKv4S3NXXbP0fS19iQDz18/5vhJ49f1/59jNBe4TGY5UDa3Mig9cx7xSfgpFbuMwiSoUkUMjbg6/2fOh7Fz5bAXLrZgeQKkWzdLmw+NEeGmDorrswuPjyq/A3Oyhxl8/gq9YllHPu1XZYIt3vLAPZk/xoL6C5P2keo38Q86AOI8HbDyNGzBsp3F9R+htXZu1cwtHFyZ87/wDTi8Z+bZB8a5LxTEd5I7n7xJ/p+Va1DVd+yHWOUdzxDnPO7os4Ga6J3fd94jB0jiju7Zd878ha/wCVdL4ZjknjWRDcEfEHmD0IrkOFxJRrZmCN7eTRmA+6D0NE3C52Rg8LLEz3Zo7XjRFXTMN8xtXI8ho1dFY79MvV6dxkdCqOeVUUsxAUC5J2AFCc3anELGHMMZ0Qnx2sJGyLcetY3F+IPKT+9yARrK0TxxXGRrXR2J1dd+m1cqjxFspfc0l/USVbbwecfxEs0uKzyxrKQkckRVgqpoFlQ7EnUUHDAtNKPGLuwGYgKNTa5AFafEMcXYmwVvZkKaJIBoGt1t/YqGFba8+XlXqqs0wxH9jtUaNbMsP+yfZS11w91UErJimAzsQbFYFPsi4ILH86NZsBHhcMyRLlzaX3Zmchbsx1Ym+5rN7DY7MHX8QWVf8Au8Lj4OpP/cK0uMTZpFjB0XxN665R9T8BRp2Qp0crvbXf6nmrd8rdsvTMiM3Da2UMwU9L2DP8FU/n1q7wuPvJw9rBRcD8KZSiL5EgsxHX0qti1Oa5H8NRsN3YnQel7et/WtHg8+V+6y3LAu8gO500tb2RcKDzy1yvEWO6acn/AN9L+5VqwuDeFPTCnr1woKqXEzL3bdwEMn3c97flV2lUIcZ47wDiUUudJJnBKvowkYOOgyg2GbflWLh+IOSXxeIEjXyguRmUL92w213rv2XnQ7xDsNgJpO8kwyFuZFwD6gGxq3yUcz7DTRR8UVVMeWWNkN9gfa0GxJt+ddrEQtltcdDr9aBO0n7MsPM6ywqIyi27pfCkhFyMzDVSL7jXQUWdm8NLHh4km1dFCkli5NgBcsQLmreMcERpIgAsAABsBXqlSrJZDjPs390/Q0sL7C+6PoKWM+zf3T9DSwvsL7o+gqFexGkKV6e9QsVqavV6YmoQamNPSvUIZXFsa3dOImCS6ZS6kj6ajzrnGG49J+/ySMqvJdo4gHBUMABcg2su+vnXUcdiVjUs2wBN9LCwvrc1xrAwTNIk9l7sSsWzaDM1yc5tfLYirUeC0+TruF4qpRM7J3hAzBT4c3MA9L3rQvQD2NxAx0nemJUWM6BTcMdRzFHq6VSySWPQ9DWLEizEtYkk6WtmW+mXkWUW3106WsS1T4thTJEVW2bQi/l0PJrXseVI+Q0v8xS4l1S2yMqEDvyrLZZYyjNoLnkoO+axP9ipsJMcNJ3Tn+G2qP0O2vTlfzN+elDDosqAEuSjaMbA5lO+mja/CrkkxkgmM9h3JJD9cq3zEba3ta+oJ2rh+I1CUHS+Jwz/AKoYtjzn0YPbDHXadhyAgX/zkI8tVHwrn0lEvGBmyooykeMxE3OZ/Ecrfe32OvrQrjZsot97p09Ryq4SlbY5+2z0njVGurHsUAGa/PlV+Fumnl15/pWLDNW3wzBlwXZhHEvtSNoo8h1PlRLotD17gobpPgo9ocWyxBb3zkA8tE1ArHfGM7MWOrWzeZH60X4uSCRchw7ND/mbT3/Gq7Bf5TqRQ5xLgrQgSIwlgO0q7DycfdbyNOUQdcUrI4b6z7ORVqabJtRIsMdr1oxpWREa3OEwtLoBoPaY6KPVuVC1CxydhWJQywq7H8RMZQqLlGZct7XSQEk+isqknlRHisJdVlkfIzN/DJtd2JuWIOygCwG9h8KEYmiUmJCSpBDyi92a3hyjfIGtpzo3aSScxvIoCqgOQ2J7w7tpp6Vz7NRXCmW9/wDyv1Z5nWQbt3JYyeccAWXW7C5VL2BNvaa29hewrd4LCndh1JJfVmIsSdtuQHIVkcLw4ndyy5Atgy6XcHYMwJ009kHpeiZAALDQDanvB6OVVe+a76EL554PYp6a9K9egFx6Vec1LPUIeqVeC9NnqEPdPUfeU3eVCEtKoe9pd5UILGfZv7p+hpYX2F90fQVDi5PA/un6GpMN7Ce6PoKhQJtxaUE+LmfrXtOLyfi+lZMz+JvU/WnRwed6PtKTNocZkHO/wr1/xt+f0rJE1qYv61W0hrHjz6bfKvUfaE2JNudBvE+0EMLlJJFQ5bjMTrrqNAbbc6GOJ44nClYcVAe8LZ17wZgHN7Dz1tWlWjLl8Gl+0Pt9FNHJhkBYnLaRToCDe3nasnhOKfEomFwzt3hQ5s1xrqTY7ZrW/Oh2fstiBayowNgMkitvpte96Jew0OK4fjVaWCVYmBViyki1r306EVuUYpcGIylnkK/2aTGDDuiroJWzE2FmAHhty2o6XidrXItb8/6UAYfEqkeLlU5ke01wMoDkEEDy0oK7LcVmlxYUSMI73YEkgi/9bUFQzlhN2MI7uOJr/ZpLxQEnbT+lDgcV4SXfn4j+VZ2mzR4qRm76LLnC2y8m1uSbEa/OqXEmE0YCyeMWJRTbNqDZlOpXTamzabVkY5we+cgeACJSeTN43IPW2QX9a8/5bQVxxqIvEuuPY3pm5SUAe47i7NI8mhuSQdD6AGsjh/G4pjkxiFgdElT7RegJ++PXWvbcTxGLl7mFFmUf5qBgtt2LH2V351p8MwMcJJgCPL96fL/Cj6jDqfaOntbVnT6d7diWZP49f2OtfqYwjiXr4JI+z0EUozS5gVzrE943PTMSLBdulWpcFNJZnTMq+wsYvEnuhSbn+Y/lU+A4czZiisxOryMdz/M53+G1TvH3Pi1ck2OQ5Y/RjcGQ+Q86YxHTzWJqdnWGs4OVbqLL1iWcFGPDO2yOfRG/pXqHh0yMXQLGW0cSlVjkHR1J19QLirM2Kkb2na22VSVUDoAKrrEAb2Hma7E6dVqK9tu1fkQjKFcsxyQ4jgGGDkoVlkK5lw8Ugy6b+I6kfyjWh+bHSMwDeAKdIwMqr/29fM60RT4POoOVhzRwrCxH3lNvzFNiCudWxMYIy2E7gkBuXehVXQ/i1rhX6f6PU1P+mf6He0XkMP8A8i/YudluFDEeMt4FOqg2a41HLaioYrvpO4jvp9rdCCqkGxFyOY6c6CcRxDExMFc5YzqvdAKhB5qRuK3+D4jKYpOWYxueqyWyknnZ1A+NceGnjPUxdvKzwjeshY4/UzwHeCRY0VF2UAXO5tzPnU/f1k/vPnWFx7tVHDmjJYOVNjtYkaHrXsY4isI4m1sIG7RwLK0TTRKwt4S63Ol9vKsXs922GMxMsSJljiFzIT7VzYW5C+vWuKyRPb7WF7e0wVmOp3clbm5pxiJAGvKqqbAhVOttrCwouDOD6Lx3FooReSREHLMwHy61BheNrK1kVyN85RgvwLWv8BQB2Q7RYF8iZGMxsA8qh3ZuZLcq1O1/bqHBMEZWeQi4VSB8CSQL+W9Y94LwG37xTfvFYmFxTFQW3IBsNhcXsKm7+qNbDV7+kZ/Oh5+NwhxH3qd4dkDAn5A6VY/earJNprnE03f1lfvFMMTUyTaaGKn8De6foa1cIfAnuj6ChXE4nwN7p+hopwn2ae6v0FaTMyWAZKQsWvEw15fpXv8AcMORorih2TtGA7K0a2zEZtRsedaDcYQC4y/BWPy1o+1gcovLwuA7SEfKsPtxw4x4N2w8hMl1AA31YA2t5XqbGcWaOB5yqd2gJJubny1G9CHGP2hxmNlRWzlbKCObDqDyvWop5MyawcyxsrOxzsxIBG97D/7rP7kXOtqKx2RnaGWZWhdYlzSBJAWUWvyFifK9DCttpRngHDI0cZU3DEdLEj5WrU4PxWaKVXaaVlG6iRtfmdqzo3BqdYjvY2v0NXtTLcmjp0faRMZFiFSPIvdoGAGoW5By20vdqpdk+EPhj3ndkoxVc7HKBe1t9ee1t6l7GcOSGUv4indWZN87FgBm9L3qHtZxqdlbDRR2Vmtm3tZjouXY3AoHvCCrrLNLtFxoROYu9lBupugGXMB92/3eo51vdnxJLh0nLjKRqoHiuTbW2g9K5fi+KR5QsyTCUOAGNjsbG97G393rsuA4WsWBWINawvmGmp1uReqlwi45bI2kCqWbQAEknoBf9KH+N4UnDxpI/dI95JW3dmk8XdRLuz2sPK1S8Rjl7pxGQ/jVGzE218Rv5WB+fnTLAS/eSt3kh5nZR+GNfuj8+tI6jR2amyOOIrljNdyqWfZSw2DGTu1TuYP8se3J/NOw390aetXTGALKANLDy6VOBSy11KdLXVDbFfu/YrZbKbyyN5HK5LlUFwFDaAH4dK9cKw8TeGV1RQTlF2Uknck6C3r0r1lpmWuff4aqcMVtxfz7CR1El2XZeG4Y6riEUE29q/1avBwmDW+aVpORCkkH4L/W1VBHT5KVXg7upaiWDX8wvUUas/aCwCwx6A2BfQWA5KNayMdipZb52JW98gNlHTTnbzvSIpWp3R+F0ume5Ry/l8g5XzkZ6K0YKqoeE+1C23rEfuN5bHyrT4PCssckcLkqVNlbSSJx4lDr7wFjtUdQy4bxB0YxyL7LruPIjZl8jQfIeHjd99PEu/0GKNbKMdkuUEGD4lnRXA9oAkefMfO9Cva3hU+JkzxoB4bWLDW19qn4Xi3V3jmCqxYshW+Vg2rWvsbkm3nW1HNbf51EpQSUlyEW2XQBcI7DzMX/AHiMgaZe7lUXOt76ctKq9p+xbwRGWPNlUEuJJFPSwWwrpjy2uQflXMMfx6QZgSCOYbxXF9iDyoinJsw4JIFcNjkUq+eYSD8FgFI6a3q1JxWJ3EkneSyXBLOByOlz97416m4zmUiREGhymJEWzcr/AMvlUcfEg5zMVvbS6xj8rXNHwCDngfanF4qdo4rgaasoIQDQlQLX0vpet3HcORQZcXiJXC62aTu0Ft/Ctq5JheMNnDZnRQfbX7vmBpmI6Vf7QcakxUYjWdp1HKSLxjbVbXt86y4Gtx0bgPabCySmDBxLcDMzhQiW0ub+0x16fGiRJiBa9z51y79nMRiaaWeQI2RVVWurEDXQEC+g5dKMMLx+GRWdXAVd2fwjrzoM1h8BIJY5CH94PWmM3n+dBmN7aQrpFmnPSJcw+e1RwcWx04OSCOAfimLE28lHP5VST7L49BrLiPA2o9k/Sj7B/Zp7q/QVwx+EyvdsRiZHtrlTwJca7DUj1ruWD+zT3V+grUQdhxzHJnMmttT5c+vwqbgWOkjIBdsl9SQrEfA0qVPvoS9lT9pXHrYXuhLIxkO2RFXKrXN7elcsw2IYXsxt0v1pUqkeipBN+z6ZjiJFY5u8hkU32PhNsw57UNidb6wx/DMvy1pUqvHJExSYiKxtDkJ2KyEkfMUQ/s+XvMakZJCMrgqTf7p110vSpVl9FnZeD8BSADUuR94hb6m/IeQoe7cH927vuPAsmfMFAuzEaG52tc7UqVAXYZg5wr9m3flZnmax1bOAzFr30tpb1rrWHwoZQpsVAH5W/pT0qqTbZMYBnGuCzBBZcxIvzJ3J+Q/KqwSlSp6KxFYBPk9hKYpSpVogxFLu6VKrKGyUgtKlVEPJSnKUqVaIebUxWlSqEIcXh840NmGqnoa8YHE5xc6FTZh0PlSpUnq4pwyMaZ4ng8TmVrhJMt+q3/Wh7GdiXkue/Gv8hH60qVc/LT4HWkyHhn7PnjfMZ1P4SEuR89NqCOJ4kw4qRrJLZjlLL4dNL5BYUqVGqk23kBYklweJe0srHaMW5BbD5XrzD2gkVSqpGM3tMFszepBpUqPgBkUPaHELmCv7W9xf5X2Ou4oi7F8ImxkuZyGRDdkbUOOlr2tSpViawjceWdAaJY/CsaIPwooAHlpypu/tT0qUbY5FEcsvhPofpXX8H9mnur9BSpVuDAX+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data:image/jpeg;base64,/9j/4AAQSkZJRgABAQAAAQABAAD/2wCEAAkGBxQTEhUUExQWFhUXGBwaFxcXGBgaHBkaGBwYFxwaGBwcHCghHBslHBQVIzEhJSksLi4uHB8zODMsNygtLisBCgoKDg0OGxAQGywkICQsLCwsLCwsLCwsLCwtLCwsLCwsLCwsLCwsLCwsLCwsLCwsLCwsLCwsLCwsLCwsLCwsLP/AABEIAKcBLQMBIgACEQEDEQH/xAAcAAABBQEBAQAAAAAAAAAAAAAGAAEDBAUHAgj/xABDEAACAQIEAwUFBQYEBgIDAAABAgMAEQQSITEFQVEGEyJhcTJygZGxM0JSocEHFCNi0fBDU5PhFWNzgrLi0vEWg5L/xAAbAQACAwEBAQAAAAAAAAAAAAADBAABAgUGB//EADERAAICAQQCAQMCBAYDAAAAAAABAgMRBBIhMQVBURMioWFxBhSR0TJSgbHh8CNCcv/aAAwDAQACEQMRAD8AzeJJ/Gl/6j/+Rp4EtVnHRfxpD/zH/wDI1IYlMYOYZhuLG5877V6JPEUebk8tmoCksCoUIZTo4106em9XoOCQyxaMI3UW5nNc3v8A7Vu9ke7jgIYBjuxtyqSLh65i0YBQnTn+tITuw3FcYHIU5Sb5yYuFxSxo2HYd5H5ixB6iqXB8e2GdgtiCdb/pWxxhoEezyRo1vZZlU+tib1jSmFhpKhPkw/rWoSjJYfsxOE4tNejokE4ZQRzF/nTyrQXwDijRsEY3Xken+1GMMtxSNlbg8HSqsU45MbjmAEqW5jY+dZ/BsEIpAxGq/Ct/ieLjiXNIyou12IAueVZBx8Uh/hzRk8gGU3/OiV2Pbt9ArKk5bl2FoUW2rH41wWOXxey1txz9aXCeIaZG0PK/0rQl1FCTcJcB2ozjhgNJw1RzINQz4ay+Ea1vcSwupYfKsaSTmdq6Ndm5ZOTbVteEirDEOfKpNB5VTm4iL+HXzrFi4kZJnU2sgvmF/gtBs10IPC5D1ePnNZlwETvUDG9DUvaNHbukLK97BjzPkDuNDrWnhcYW8JILAX059aJTra5PD4BX6CyCzHkumT5VKprMGPQtkBubH8t/rVtXtT6cZLKObJSg8SWC8j1LVDvqmixFZcTcZk0kY3FesJBcEMNOVJHBqdOvShPgNHlihwC35m24qxHgEDFioLHc9aZG51YR70J5DLHow+MdjYZbvAe5l3ut8p94fqKDcVxqXCyNFiLFl5HpyIIFrGuorJasHtPDh2Qy4hFKJbx2uxIOirzt+VDy4h4pT7KPZzi6lM3dsWI0tufQfdHmTUeIwswSSR5DFENSEszAC9hfYbnqTesWLFzYeIzy2SN2HdK+l+ZygDU2IuTWXxjFY7isuSOyYdbFUBsg8ybXZqHKTbyhmEYxjjpGH2vnyyARg5N+8LFyxI1120vsK9cHleRMiRZm5ED8+lFWC7F5VyzyGQfhAsAfXejPhXCFRQEUKBsAK2q2uWwUr4tbYrLA7hfAZyAsxVF9cxt8NKLcF2Uw8KGR371tQFNxy0PkRrRFguFagkaVYxXDr2uAF58tKzK1ZSRUa5NNsEcIqQq7ZCzkWU7BR5Hr50Ozi/6fGuqcX7lsMUVRa1lNuY2PnXOY4VAYswuLgAgm5601p7N2W0KX1uDSyY0ib19BYL7NPdX6CuESRc67vgvs091foKW8h6HPHvOTi+NX+LJ77f8Aka8rDV/ERfxJPfb6mvHd0/F8I5c87mNBOy+ySPSt7hPHXUBSdL1hZaVrVmdcZLklds4PgJe0nAcLxGMCYWcexIps6f1HkdK5RxHshjMFKDl/eMPmF3jFzlB1untA29aOBiWFSjGSWvc+tKPTP0x6Ou+UFnZ3imAxkKiMx3AsUPhdbaWI0IrfiwIXRSbeev51xvtMrPHnQKsoYWewvbmLnl61X7K9psdh5RE+IBVpMviUPGpbbXQ6nTQ6XFI21yg8HRotjZHKOzY/AK6FZFDIRYgi4IPK1AT/ALPO4xAmwjgAG/cy3K/Btx8b1uYjtBjo2UyYe8djmOHtITe1mytZhax0AN78q0eEdo48TfIBIV0IF0kX3onswrGWGx8GQO1uGE3cYpRFKpsdcwB3FmXlYjeiRMVDZcsqEMLrc7jr+YrI43wvBTX7yyu2vjBVrgEb77XH9anwmBZFvEEkTpowP9DWckwi1iVtqQSORAuPXTlQdj8OZnITKADopNr+dzpfyouwuHDXsjQsfwMR+RrMxnCsash8MOIhP4zkkXzBA19Pzq9zawUorOcAbisPJH7aZRyJH689qyDhubMCOmwrsCcOjy2sUB+62orKxnAY2vlSNiNfBa4vzsNetLuHwGU+eTlD46InJ3YBuFAIuSfLn8agx4K2zXjH4tjofukUbYzsmZAZEaO6k+FtGUeVCva3shLHFCylmEhCnRyAWYLYk+Z0rG1xeWF3JrBq8O4aP3Fp75mDhkPMxR+FvnmY/AV7hflfTlWrNKsEkEH+Eg7lvMMuU/maxO6KFozvGxU/9ux+IsfjRv4b1srZ2VyffK/2OV5/SOuMLfktSJeoMxFV58XJHdiA6bm2jAfrVzgmPjmvIl2K+ytjZm+mlennao9nBrolN/aWcC+ZguYDnryA1J6mpsNjJJJGQILA+BVN2IG7MLaE9KE+1fHpMKMkahGJyuRq63ANmOwvfam7H8Qmw+YwR3LgHvZAd/IE2HwFJStlKX2o6UdPGuH3vAeyBkF3VlHUiwpR4i+2tYU/EZ5dcRKX6KNFB625mrmHxNhRlCWMyFZTipYizYU5t717XD5zZvZA8WmgHS3U1TwU7ObDf6dSa88U785ThZUVRfMHS+Y/i9eVuhpeaecDdcltz6LfFOHrKQxUHLooIvlHl51HFgiLDYVE+OcAXsOpG1VcVxNmO+lbjXLGEBnbFvLN4YRetXMJAFO4oVTHG2l70373JqbmsulvgtaiK6QcNi1Ubih/ivH2syqbAisI4pjzqFrnetV6ZJ8lWatyWIinxDtoSSOlU3iud6tlafu6aWF0KZfbM2RbXrt+D+zT3V+grj00OhrsWD+zT3R9K52vfR1fGvsBMTwYDM5cWLE6Anc86yZYgCbajrtetHFB1Zr5hcne40vVRqLXJ/ItbFZ4WCsUrxlq4sV6UmGKgnl5GjbgOwpEVewGADi5YDy/U1WEluQrzHMym4NjVvLXBlYTNuLhyqhDgP1uNPShftjholwrkIFy6kDmOlr+daT8Qa1ifU1m8WiSSF0DWZlNm315G3rXP1NsY5jLs6ulplLEo9FHhHbKVkR2DkqPCwNrgaAkGjHDdpMFjUAm8Eg2LgowPVJFNx865JhOHYs2zr4BexX71trqNQDar7yGNQZVManmdbe8Re1cr6soPjk6v00zqmImxUcZKOmNw/RiiyqP5ZPYk5aOAfOue4d8X38knCcWryXPeYRgsci23AjPge34lNVcDINTDJkJGvdtbMPMDQ/GsPGcFszPfVrWb2Shvc5Su19tq3DUwbw+DLqaOu8P/acsRWLiWHmwr6Au6lkJ65gLCjjhnF4MSuaCVJF6qwNcM4V2v4jhECShMbh7W7uQ3YL5MRc6Dnmra4QeB8Qe8Jfh+LPJXMRzeWuRtTtv5URbX0zDTXZ17GQZlta+tDiYBO+e0rYeUkBSMoLgaWsw1W/IVjycP41gxeCePHxjUJKAklugbY/71mYf9sEGfucfhXhdTZrgOFYaHleo0QNohJmyT93iOjqmQ+V9xf0NC3FVdcaU/iph4ryhWJKSZNQRfUWkcbHlV7ivavBGJZYJmZcwJMDKWFtbFH+6fnQzLxV5MO0skjSmV8kbMoVu5Qk6i2+YkGkPI2baWl2+BrR1Oy1IxuPYkkBr3OYn9a0eJS5zFMNpowW/6kfgb8stYPFpfCvrV7hE/eYSVPvQOJVH8p8Lj5G9K+Nn/L212es4f7M6vntKrtG4pcou4aMHVicvQbsegrxxDBOhvFJ3crbhRpGvJQOb63Jr3hZBGoc6sfsx0/nP6VWWTqSx5k6n4176VateX0fNIXumOF2UuHcDij1sXY6lnJYk73N+daqtavKEGpJWBFhRFCMeEgUrZz5k8iZ717w5JIG99hUUeHYjaruHk7q+17W89enTSqnwuDVfMsyLvsL3aC5P2jDnb7o8h5c6kw0Mlvbt5Cs+PiJvsAPKtDOxtbTqelLbHEa+opPJZ/dEJJck+tee6i/BTxR9SSah7lLG5ueVYCcfBojAIyWChSfifjVHFcMyrmz68x19KgXHsBlA22qGbEM3tG9VGMipSi10R5acJUneeQ+VTQQFhcbDetuWOzCjkgCV6EdTtDbpTCsuRraW4+DiRCVcG3UEDbz3roWGFkX3R9K5yA7Ahcx0OgvXRcN7C+6PpXO1LfGWdXRpYeEJYwygEA6cxWfiuz0L65cp/lNvy2rUg9kelSUspNdDkoRl2gRxfZZgCY2zHkDp+dB3GcRjMODnwr218V8629Vrr9eSKL9eYH+Wrz0fPQ7Tudgovtof1Nef+Ov+MD/tH9K7fxXsthMRfvIVufvKMrfMUE8Z/ZKrXOHnZTyWQZh//Q1/I1X1p/JtUVf5Uc/l4tI9/Fp1sP6VSk4uSMrddCK3eK/s9xcA1XMvWMFx8QNfyoZkwoB1ex6FGB+lBlFS7GI/bwjRh4rMLWvbbWwA/u1Xk4krDLLtbXw3X49KwinRyellP617hw+ZwDJ4SdSQRpzOum16XdCCbzeaKFlzKQfNbA/MbVmcQ4VI0d0mIsb+IBtRqB9OtaycGwP3JifISxfSosNwmG5BeZRvcPGRpflQcKLzn8Gs54MvBYh1QmVS1t3XbTYld+vz8qy+LwwTqWXxP1T2vUg7+m9FMvDsPcW75xcXvIgDc7EdDtanXsngmYuWKgknJ3i6X1AHO3KtRnCL3FNN8A9wDt1xHh9kWUvDtllGYLf8NzmUjkL2pNxGGLERYmQd6FkDNoGDKxu4IOmoY/G1asHY6JnlAnLKNFV7c9rHNraq+D7KGFTd8972VbW+N9qO7oN5yD2MpduRgsRiIJOGxGJZFAZbFLuWtouw0ttveivj7CNo8Op8MEap6tux9b1k9j8LmxYd7d3CrSnyybAn1tVTFYtnkdzuzFj8TeufrH9W1Q/yr8s73g9Nuk5/B74lL4R61Y7KY9UxKBvYe8b+64y/U1k4qTQetVw/SrjSnVtOjrFy4ML5Y2V2STV0Yob/AMug/K3zp1A6VLxOUSdziBtPGCf+pH4H/LKfnVQV7Xxd/wBbSxl76f7o+QeSodOplFlkdbVYiIO9VEepkc86dkhOMi8EFSKo/wDvWqSOL3JP99alDrvehOIZSL0aG/L5VcRqzo5QdjXtntY3oUkHjJFnF4m2g3NVf3o2tt6CmlcN5+o1pQYYsdqzhJcmstvgfDG511HPlVru1OguSTp0/wB6v4Ls5K1iENvPT60R4LswABmIHoP1NLWaiEfY1VpbJegUHDn8quYbh8zCyoaN4OGxpstz1OtW1FJz1bfQ/DQpdsE8L2Wc6yMF8hrWrhezkK6kFj/MdPlW1SpeVsn7GYaeEfRVmiCxuAABlOwtyNesL7Ce6PoK9Yz7N/dP0NLDewnuj6CsBkj1B7I9KkqOD2R6VJVFipjT0qhBqRFPemvUIK1UeI8Ggn+1iR/MgX+e9XO8F7XF97c6dmqEATi37M4WBMEjRNyBGdfz1/OgbFdlZryYV1RJmUhGdrK4ItmjAGvpe46V3O96p8U4ZHOhSVcy7jcFTyZSNVI6ig2wlKP2vDNwnh8nzz/+GOrEHEYQEaEZ7EEaa6VqLwWy2/eMN694N+u29FPbLslYXlJKj2MUo8SdBiFHtL/OPjXNuK4KbDMFlUEHVHXVXHIqw39K5r+tJ7Zyw/2OtpqdNYuW0EEPBbKQcRhjf/m/7V4i7Pm9/wB4w5//AGf7UNxzqfL1q7hTrWZwtjn7vwdOPiaJLMZGyezLm9sRhxf/AJm35VNguycqsW/eYSffP56bVBhT/f8AfxrWwx1FI2aq+PCf4Az8XCPspz8NGCwuIs6NJiJAPASbJuQT560LUezorq0bfeU2J5Eba8tawDwcRBjIwBXLJGb6SJezKPMaab71vTahyTc/8THNJbVpYOANYw6D1qlno7bCQXXwSmMYrvMyxOR3QXQXA/FpWanBI5lHduty0k07c40vZEsfvHXTqa6NWqgo8imo1CssyWeyrd/hHhLKjRSh4y5spDCzrfl1rR/4S3+dB/q/+tUocIIlCBSotfXc35n1/Son2oVXk9RQ5KmWE3noUu8BptZL6lnZpDh7f5uH/wBX/wBa9DCkf42G/wBb/wBaw3FU5Boabj5fXS/9/wAGV/COi/UJzhj/AJ2G/wBYf/GkML/zsN/rD/40H2q/wrhMk75I1v1OwUdWPIVufldZFZdn4Kn/AAr4+Cy2wojwt/8AFgPkJgT8PDVh+Hyq6RLGJJH1CI4JA/E91sq+Zq92W7PX0wtjyfFst1HUQKfaO4zbDz2roXBuDxYdSsYNzq7sbu56sx1Nb02v11st0pfb+3LOLqPG6KuWK02Y2A7GxrYyMWPMDQfPnRDheHRR+wgHnz+dWK9inJ2zl2wcKIQ/woa1ILT3pUMKQzEgG2/9+dQYfHqTY+Fuh0v6XpuKiQxsIgMxvubfLzoN4rjsQV7mYZSF0CqWzW2JNvLlVlB0cSt7Zlv0vUoNZXAZUkhR1INwL2tvYXB6VqrVFkWM+zf3T9DSwvsL7o+gpYz7N/dP0NLC+wvuj6CoV7PUHsj0qSo4fZHpXu9QseoppVUEsQoG5JsKkvQ/2r4C+KRRHMYmUki4zKb/AIh+oqELkXGo3fLH4xzZSLDzte5HmK0d/wDauQcTGI4aQ8k8LsbgRoTm1GpII2tVfBdv8cSgTNJm+6EDadVsLm1WlkpMNOI9lsUGzYXEsmZvGZGubX+7YcvM1r8K4EYSJJsRJM4G7myA7XC7Chbh03F5j/EuqXOqBIyQOd2BI+VHPD8AqKAbs3NnbOb77kfpUZC8leq8A16zCqLGcaUF9oOx4KsYEVka5fDN7JOt2hP+E/p4T0G9FXEsZ3aZgMxuABe2pNhc1hy4v+MswJylVa1zohurqR/KbNSWrtqisT/T/T9QtTknmJxbjXZdos0kGZo1PjRhaWE9JF5j+YaGsWF7GvoHFYSPFyPoYpo7iOZSCSAxSzC1mW49k3FiNq552n7I+OxVYZz7JGkM/uH/AA5D+A/nvQN7iufuj8/H7nW0ut5xLgFcLjWHn61sYTii21BBGtDssLxsUkUq66FSLGrEL6jbcenx8qXuphLlHdhJTiGuGYhe9Ge17o1gy3/AwvoDqPytRLwrgKDLJKoaTUqCNI8xvZQbgHWhXhkC95hxljGaQX7uUtmsLgMhJA5a10evMeStlViMHjJwr29wwFZPGOARzeIKqyj2XsOWoDdRcCtemrj13zrluiwKbOZ49QVdpSquGtK8j6s45RqPu2tyodk4olt8x/l2+dFvai0eMmIdI80KEu0JmsQSNLaLoOe9c5x0l5Ce87z+fLlv8OVe50NcbYKT9pM6Om1Eo8ItTcQY7AD86iWQneo4Ymdgqgsx0AAuT6AUcdnuymRwHTvsRa4gB8EQOzTtsB5c+hp2xwrW1Ln0g1mq2LMmZPBuz5kUSzExQ3sDa7SE/djUakmum8C7K50AlTucONsOD43852G/LwD4k7Vc4bgI4VGIZlxE5ORWGiIdisS6hFAvc7m29EPD8X3iI1spYXtf4fKrppjKebXl949I4eq1s7euieKIKAFAAAsABYAdAKkApxT11DniryTXqvJFQhgT8ReOU5TnBOsL+Bx5xE2Djy/OtbAY9JVJQ3toRsynowOoPrWLxTicRxaYaXYjQMpIZmvZb2te2tUe0GAw+HZZVxD4eY3CBWzZ7fdyNe6+Ww8q08GUGF6a1c77M9qsXiGkR3iBViAVUF7ctCwWwB9aIlw2Y/xMZKD+EqI/lp+tTb8kyb+Hw6pfKoFzc2/p8KmFQ4WLKoGYt5ta/wCVT1k0Q4z7N/dP0NLC+wvuj6CljPs390/Q0sL7C+6PoKhXsVKlSqFiry636/DSvRpVCFLEcIgcNmiS7CxIADW6Zt6fh/CoYABFEiAfhA+u9XKa9Qg5qHEPYepA+ZtU1ZGP4gpeJFOplAIPRQW0/KqLSNSnApwKc1ZnBXxuH7yNk6jQ9CNQfmBQ0sliMwsCxB8mPhdPQkBh8aIOK4YyRlV3uDa5F8utiRte1DOe7ZHBKv4S3NXXbP0fS19iQDz18/5vhJ49f1/59jNBe4TGY5UDa3Mig9cx7xSfgpFbuMwiSoUkUMjbg6/2fOh7Fz5bAXLrZgeQKkWzdLmw+NEeGmDorrswuPjyq/A3Oyhxl8/gq9YllHPu1XZYIt3vLAPZk/xoL6C5P2keo38Q86AOI8HbDyNGzBsp3F9R+htXZu1cwtHFyZ87/wDTi8Z+bZB8a5LxTEd5I7n7xJ/p+Va1DVd+yHWOUdzxDnPO7os4Ga6J3fd94jB0jiju7Zd878ha/wCVdL4ZjknjWRDcEfEHmD0IrkOFxJRrZmCN7eTRmA+6D0NE3C52Rg8LLEz3Zo7XjRFXTMN8xtXI8ho1dFY79MvV6dxkdCqOeVUUsxAUC5J2AFCc3anELGHMMZ0Qnx2sJGyLcetY3F+IPKT+9yARrK0TxxXGRrXR2J1dd+m1cqjxFspfc0l/USVbbwecfxEs0uKzyxrKQkckRVgqpoFlQ7EnUUHDAtNKPGLuwGYgKNTa5AFafEMcXYmwVvZkKaJIBoGt1t/YqGFba8+XlXqqs0wxH9jtUaNbMsP+yfZS11w91UErJimAzsQbFYFPsi4ILH86NZsBHhcMyRLlzaX3Zmchbsx1Ym+5rN7DY7MHX8QWVf8Au8Lj4OpP/cK0uMTZpFjB0XxN665R9T8BRp2Qp0crvbXf6nmrd8rdsvTMiM3Da2UMwU9L2DP8FU/n1q7wuPvJw9rBRcD8KZSiL5EgsxHX0qti1Oa5H8NRsN3YnQel7et/WtHg8+V+6y3LAu8gO500tb2RcKDzy1yvEWO6acn/AN9L+5VqwuDeFPTCnr1woKqXEzL3bdwEMn3c97flV2lUIcZ47wDiUUudJJnBKvowkYOOgyg2GbflWLh+IOSXxeIEjXyguRmUL92w213rv2XnQ7xDsNgJpO8kwyFuZFwD6gGxq3yUcz7DTRR8UVVMeWWNkN9gfa0GxJt+ddrEQtltcdDr9aBO0n7MsPM6ywqIyi27pfCkhFyMzDVSL7jXQUWdm8NLHh4km1dFCkli5NgBcsQLmreMcERpIgAsAABsBXqlSrJZDjPs390/Q0sL7C+6PoKWM+zf3T9DSwvsL7o+gqFexGkKV6e9QsVqavV6YmoQamNPSvUIZXFsa3dOImCS6ZS6kj6ajzrnGG49J+/ySMqvJdo4gHBUMABcg2su+vnXUcdiVjUs2wBN9LCwvrc1xrAwTNIk9l7sSsWzaDM1yc5tfLYirUeC0+TruF4qpRM7J3hAzBT4c3MA9L3rQvQD2NxAx0nemJUWM6BTcMdRzFHq6VSySWPQ9DWLEizEtYkk6WtmW+mXkWUW3106WsS1T4thTJEVW2bQi/l0PJrXseVI+Q0v8xS4l1S2yMqEDvyrLZZYyjNoLnkoO+axP9ipsJMcNJ3Tn+G2qP0O2vTlfzN+elDDosqAEuSjaMbA5lO+mja/CrkkxkgmM9h3JJD9cq3zEba3ta+oJ2rh+I1CUHS+Jwz/AKoYtjzn0YPbDHXadhyAgX/zkI8tVHwrn0lEvGBmyooykeMxE3OZ/Ecrfe32OvrQrjZsot97p09Ryq4SlbY5+2z0njVGurHsUAGa/PlV+Fumnl15/pWLDNW3wzBlwXZhHEvtSNoo8h1PlRLotD17gobpPgo9ocWyxBb3zkA8tE1ArHfGM7MWOrWzeZH60X4uSCRchw7ND/mbT3/Gq7Bf5TqRQ5xLgrQgSIwlgO0q7DycfdbyNOUQdcUrI4b6z7ORVqabJtRIsMdr1oxpWREa3OEwtLoBoPaY6KPVuVC1CxydhWJQywq7H8RMZQqLlGZct7XSQEk+isqknlRHisJdVlkfIzN/DJtd2JuWIOygCwG9h8KEYmiUmJCSpBDyi92a3hyjfIGtpzo3aSScxvIoCqgOQ2J7w7tpp6Vz7NRXCmW9/wDyv1Z5nWQbt3JYyeccAWXW7C5VL2BNvaa29hewrd4LCndh1JJfVmIsSdtuQHIVkcLw4ndyy5Atgy6XcHYMwJ009kHpeiZAALDQDanvB6OVVe+a76EL554PYp6a9K9egFx6Vec1LPUIeqVeC9NnqEPdPUfeU3eVCEtKoe9pd5UILGfZv7p+hpYX2F90fQVDi5PA/un6GpMN7Ce6PoKhQJtxaUE+LmfrXtOLyfi+lZMz+JvU/WnRwed6PtKTNocZkHO/wr1/xt+f0rJE1qYv61W0hrHjz6bfKvUfaE2JNudBvE+0EMLlJJFQ5bjMTrrqNAbbc6GOJ44nClYcVAe8LZ17wZgHN7Dz1tWlWjLl8Gl+0Pt9FNHJhkBYnLaRToCDe3nasnhOKfEomFwzt3hQ5s1xrqTY7ZrW/Oh2fstiBayowNgMkitvpte96Jew0OK4fjVaWCVYmBViyki1r306EVuUYpcGIylnkK/2aTGDDuiroJWzE2FmAHhty2o6XidrXItb8/6UAYfEqkeLlU5ke01wMoDkEEDy0oK7LcVmlxYUSMI73YEkgi/9bUFQzlhN2MI7uOJr/ZpLxQEnbT+lDgcV4SXfn4j+VZ2mzR4qRm76LLnC2y8m1uSbEa/OqXEmE0YCyeMWJRTbNqDZlOpXTamzabVkY5we+cgeACJSeTN43IPW2QX9a8/5bQVxxqIvEuuPY3pm5SUAe47i7NI8mhuSQdD6AGsjh/G4pjkxiFgdElT7RegJ++PXWvbcTxGLl7mFFmUf5qBgtt2LH2V351p8MwMcJJgCPL96fL/Cj6jDqfaOntbVnT6d7diWZP49f2OtfqYwjiXr4JI+z0EUozS5gVzrE943PTMSLBdulWpcFNJZnTMq+wsYvEnuhSbn+Y/lU+A4czZiisxOryMdz/M53+G1TvH3Pi1ck2OQ5Y/RjcGQ+Q86YxHTzWJqdnWGs4OVbqLL1iWcFGPDO2yOfRG/pXqHh0yMXQLGW0cSlVjkHR1J19QLirM2Kkb2na22VSVUDoAKrrEAb2Hma7E6dVqK9tu1fkQjKFcsxyQ4jgGGDkoVlkK5lw8Ugy6b+I6kfyjWh+bHSMwDeAKdIwMqr/29fM60RT4POoOVhzRwrCxH3lNvzFNiCudWxMYIy2E7gkBuXehVXQ/i1rhX6f6PU1P+mf6He0XkMP8A8i/YudluFDEeMt4FOqg2a41HLaioYrvpO4jvp9rdCCqkGxFyOY6c6CcRxDExMFc5YzqvdAKhB5qRuK3+D4jKYpOWYxueqyWyknnZ1A+NceGnjPUxdvKzwjeshY4/UzwHeCRY0VF2UAXO5tzPnU/f1k/vPnWFx7tVHDmjJYOVNjtYkaHrXsY4isI4m1sIG7RwLK0TTRKwt4S63Ol9vKsXs922GMxMsSJljiFzIT7VzYW5C+vWuKyRPb7WF7e0wVmOp3clbm5pxiJAGvKqqbAhVOttrCwouDOD6Lx3FooReSREHLMwHy61BheNrK1kVyN85RgvwLWv8BQB2Q7RYF8iZGMxsA8qh3ZuZLcq1O1/bqHBMEZWeQi4VSB8CSQL+W9Y94LwG37xTfvFYmFxTFQW3IBsNhcXsKm7+qNbDV7+kZ/Oh5+NwhxH3qd4dkDAn5A6VY/earJNprnE03f1lfvFMMTUyTaaGKn8De6foa1cIfAnuj6ChXE4nwN7p+hopwn2ae6v0FaTMyWAZKQsWvEw15fpXv8AcMORorih2TtGA7K0a2zEZtRsedaDcYQC4y/BWPy1o+1gcovLwuA7SEfKsPtxw4x4N2w8hMl1AA31YA2t5XqbGcWaOB5yqd2gJJubny1G9CHGP2hxmNlRWzlbKCObDqDyvWop5MyawcyxsrOxzsxIBG97D/7rP7kXOtqKx2RnaGWZWhdYlzSBJAWUWvyFifK9DCttpRngHDI0cZU3DEdLEj5WrU4PxWaKVXaaVlG6iRtfmdqzo3BqdYjvY2v0NXtTLcmjp0faRMZFiFSPIvdoGAGoW5By20vdqpdk+EPhj3ndkoxVc7HKBe1t9ee1t6l7GcOSGUv4indWZN87FgBm9L3qHtZxqdlbDRR2Vmtm3tZjouXY3AoHvCCrrLNLtFxoROYu9lBupugGXMB92/3eo51vdnxJLh0nLjKRqoHiuTbW2g9K5fi+KR5QsyTCUOAGNjsbG97G393rsuA4WsWBWINawvmGmp1uReqlwi45bI2kCqWbQAEknoBf9KH+N4UnDxpI/dI95JW3dmk8XdRLuz2sPK1S8Rjl7pxGQ/jVGzE218Rv5WB+fnTLAS/eSt3kh5nZR+GNfuj8+tI6jR2amyOOIrljNdyqWfZSw2DGTu1TuYP8se3J/NOw390aetXTGALKANLDy6VOBSy11KdLXVDbFfu/YrZbKbyyN5HK5LlUFwFDaAH4dK9cKw8TeGV1RQTlF2Uknck6C3r0r1lpmWuff4aqcMVtxfz7CR1El2XZeG4Y6riEUE29q/1avBwmDW+aVpORCkkH4L/W1VBHT5KVXg7upaiWDX8wvUUas/aCwCwx6A2BfQWA5KNayMdipZb52JW98gNlHTTnbzvSIpWp3R+F0ume5Ry/l8g5XzkZ6K0YKqoeE+1C23rEfuN5bHyrT4PCssckcLkqVNlbSSJx4lDr7wFjtUdQy4bxB0YxyL7LruPIjZl8jQfIeHjd99PEu/0GKNbKMdkuUEGD4lnRXA9oAkefMfO9Cva3hU+JkzxoB4bWLDW19qn4Xi3V3jmCqxYshW+Vg2rWvsbkm3nW1HNbf51EpQSUlyEW2XQBcI7DzMX/AHiMgaZe7lUXOt76ctKq9p+xbwRGWPNlUEuJJFPSwWwrpjy2uQflXMMfx6QZgSCOYbxXF9iDyoinJsw4JIFcNjkUq+eYSD8FgFI6a3q1JxWJ3EkneSyXBLOByOlz97416m4zmUiREGhymJEWzcr/AMvlUcfEg5zMVvbS6xj8rXNHwCDngfanF4qdo4rgaasoIQDQlQLX0vpet3HcORQZcXiJXC62aTu0Ft/Ctq5JheMNnDZnRQfbX7vmBpmI6Vf7QcakxUYjWdp1HKSLxjbVbXt86y4Gtx0bgPabCySmDBxLcDMzhQiW0ub+0x16fGiRJiBa9z51y79nMRiaaWeQI2RVVWurEDXQEC+g5dKMMLx+GRWdXAVd2fwjrzoM1h8BIJY5CH94PWmM3n+dBmN7aQrpFmnPSJcw+e1RwcWx04OSCOAfimLE28lHP5VST7L49BrLiPA2o9k/Sj7B/Zp7q/QVwx+EyvdsRiZHtrlTwJca7DUj1ruWD+zT3V+grUQdhxzHJnMmttT5c+vwqbgWOkjIBdsl9SQrEfA0qVPvoS9lT9pXHrYXuhLIxkO2RFXKrXN7elcsw2IYXsxt0v1pUqkeipBN+z6ZjiJFY5u8hkU32PhNsw57UNidb6wx/DMvy1pUqvHJExSYiKxtDkJ2KyEkfMUQ/s+XvMakZJCMrgqTf7p110vSpVl9FnZeD8BSADUuR94hb6m/IeQoe7cH927vuPAsmfMFAuzEaG52tc7UqVAXYZg5wr9m3flZnmax1bOAzFr30tpb1rrWHwoZQpsVAH5W/pT0qqTbZMYBnGuCzBBZcxIvzJ3J+Q/KqwSlSp6KxFYBPk9hKYpSpVogxFLu6VKrKGyUgtKlVEPJSnKUqVaIebUxWlSqEIcXh840NmGqnoa8YHE5xc6FTZh0PlSpUnq4pwyMaZ4ng8TmVrhJMt+q3/Wh7GdiXkue/Gv8hH60qVc/LT4HWkyHhn7PnjfMZ1P4SEuR89NqCOJ4kw4qRrJLZjlLL4dNL5BYUqVGqk23kBYklweJe0srHaMW5BbD5XrzD2gkVSqpGM3tMFszepBpUqPgBkUPaHELmCv7W9xf5X2Ou4oi7F8ImxkuZyGRDdkbUOOlr2tSpViawjceWdAaJY/CsaIPwooAHlpypu/tT0qUbY5FEcsvhPofpXX8H9mnur9BSpVuDAX+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data:image/jpeg;base64,/9j/4AAQSkZJRgABAQAAAQABAAD/2wCEAAkGBxQTEhUUExQWFhUXGBwaFxcXGBgaHBkaGBwYFxwaGBwcHCghHBslHBQVIzEhJSksLi4uHB8zODMsNygtLisBCgoKDg0OGxAQGywkICQsLCwsLCwsLCwsLCwtLCwsLCwsLCwsLCwsLCwsLCwsLCwsLCwsLCwsLCwsLCwsLCwsLP/AABEIAKcBLQMBIgACEQEDEQH/xAAcAAABBQEBAQAAAAAAAAAAAAAGAAEDBAUHAgj/xABDEAACAQIEAwUFBQYEBgIDAAABAgMAEQQSITEFQVEGEyJhcTJygZGxM0JSocEHFCNi0fBDU5PhFWNzgrLi0vEWg5L/xAAbAQACAwEBAQAAAAAAAAAAAAADBAABAgUGB//EADERAAICAQQCAQMCBAYDAAAAAAABAgMRBBIhMQVBURMioWFxBhSR0TJSgbHh8CNCcv/aAAwDAQACEQMRAD8AzeJJ/Gl/6j/+Rp4EtVnHRfxpD/zH/wDI1IYlMYOYZhuLG5877V6JPEUebk8tmoCksCoUIZTo4106em9XoOCQyxaMI3UW5nNc3v8A7Vu9ke7jgIYBjuxtyqSLh65i0YBQnTn+tITuw3FcYHIU5Sb5yYuFxSxo2HYd5H5ixB6iqXB8e2GdgtiCdb/pWxxhoEezyRo1vZZlU+tib1jSmFhpKhPkw/rWoSjJYfsxOE4tNejokE4ZQRzF/nTyrQXwDijRsEY3Xken+1GMMtxSNlbg8HSqsU45MbjmAEqW5jY+dZ/BsEIpAxGq/Ct/ieLjiXNIyou12IAueVZBx8Uh/hzRk8gGU3/OiV2Pbt9ArKk5bl2FoUW2rH41wWOXxey1txz9aXCeIaZG0PK/0rQl1FCTcJcB2ozjhgNJw1RzINQz4ay+Ea1vcSwupYfKsaSTmdq6Ndm5ZOTbVteEirDEOfKpNB5VTm4iL+HXzrFi4kZJnU2sgvmF/gtBs10IPC5D1ePnNZlwETvUDG9DUvaNHbukLK97BjzPkDuNDrWnhcYW8JILAX059aJTra5PD4BX6CyCzHkumT5VKprMGPQtkBubH8t/rVtXtT6cZLKObJSg8SWC8j1LVDvqmixFZcTcZk0kY3FesJBcEMNOVJHBqdOvShPgNHlihwC35m24qxHgEDFioLHc9aZG51YR70J5DLHow+MdjYZbvAe5l3ut8p94fqKDcVxqXCyNFiLFl5HpyIIFrGuorJasHtPDh2Qy4hFKJbx2uxIOirzt+VDy4h4pT7KPZzi6lM3dsWI0tufQfdHmTUeIwswSSR5DFENSEszAC9hfYbnqTesWLFzYeIzy2SN2HdK+l+ZygDU2IuTWXxjFY7isuSOyYdbFUBsg8ybXZqHKTbyhmEYxjjpGH2vnyyARg5N+8LFyxI1120vsK9cHleRMiRZm5ED8+lFWC7F5VyzyGQfhAsAfXejPhXCFRQEUKBsAK2q2uWwUr4tbYrLA7hfAZyAsxVF9cxt8NKLcF2Uw8KGR371tQFNxy0PkRrRFguFagkaVYxXDr2uAF58tKzK1ZSRUa5NNsEcIqQq7ZCzkWU7BR5Hr50Ozi/6fGuqcX7lsMUVRa1lNuY2PnXOY4VAYswuLgAgm5601p7N2W0KX1uDSyY0ib19BYL7NPdX6CuESRc67vgvs091foKW8h6HPHvOTi+NX+LJ77f8Aka8rDV/ERfxJPfb6mvHd0/F8I5c87mNBOy+ySPSt7hPHXUBSdL1hZaVrVmdcZLklds4PgJe0nAcLxGMCYWcexIps6f1HkdK5RxHshjMFKDl/eMPmF3jFzlB1untA29aOBiWFSjGSWvc+tKPTP0x6Ou+UFnZ3imAxkKiMx3AsUPhdbaWI0IrfiwIXRSbeev51xvtMrPHnQKsoYWewvbmLnl61X7K9psdh5RE+IBVpMviUPGpbbXQ6nTQ6XFI21yg8HRotjZHKOzY/AK6FZFDIRYgi4IPK1AT/ALPO4xAmwjgAG/cy3K/Btx8b1uYjtBjo2UyYe8djmOHtITe1mytZhax0AN78q0eEdo48TfIBIV0IF0kX3onswrGWGx8GQO1uGE3cYpRFKpsdcwB3FmXlYjeiRMVDZcsqEMLrc7jr+YrI43wvBTX7yyu2vjBVrgEb77XH9anwmBZFvEEkTpowP9DWckwi1iVtqQSORAuPXTlQdj8OZnITKADopNr+dzpfyouwuHDXsjQsfwMR+RrMxnCsash8MOIhP4zkkXzBA19Pzq9zawUorOcAbisPJH7aZRyJH689qyDhubMCOmwrsCcOjy2sUB+62orKxnAY2vlSNiNfBa4vzsNetLuHwGU+eTlD46InJ3YBuFAIuSfLn8agx4K2zXjH4tjofukUbYzsmZAZEaO6k+FtGUeVCva3shLHFCylmEhCnRyAWYLYk+Z0rG1xeWF3JrBq8O4aP3Fp75mDhkPMxR+FvnmY/AV7hflfTlWrNKsEkEH+Eg7lvMMuU/maxO6KFozvGxU/9ux+IsfjRv4b1srZ2VyffK/2OV5/SOuMLfktSJeoMxFV58XJHdiA6bm2jAfrVzgmPjmvIl2K+ytjZm+mlennao9nBrolN/aWcC+ZguYDnryA1J6mpsNjJJJGQILA+BVN2IG7MLaE9KE+1fHpMKMkahGJyuRq63ANmOwvfam7H8Qmw+YwR3LgHvZAd/IE2HwFJStlKX2o6UdPGuH3vAeyBkF3VlHUiwpR4i+2tYU/EZ5dcRKX6KNFB625mrmHxNhRlCWMyFZTipYizYU5t717XD5zZvZA8WmgHS3U1TwU7ObDf6dSa88U785ThZUVRfMHS+Y/i9eVuhpeaecDdcltz6LfFOHrKQxUHLooIvlHl51HFgiLDYVE+OcAXsOpG1VcVxNmO+lbjXLGEBnbFvLN4YRetXMJAFO4oVTHG2l70373JqbmsulvgtaiK6QcNi1Ubih/ivH2syqbAisI4pjzqFrnetV6ZJ8lWatyWIinxDtoSSOlU3iud6tlafu6aWF0KZfbM2RbXrt+D+zT3V+grj00OhrsWD+zT3R9K52vfR1fGvsBMTwYDM5cWLE6Anc86yZYgCbajrtetHFB1Zr5hcne40vVRqLXJ/ItbFZ4WCsUrxlq4sV6UmGKgnl5GjbgOwpEVewGADi5YDy/U1WEluQrzHMym4NjVvLXBlYTNuLhyqhDgP1uNPShftjholwrkIFy6kDmOlr+daT8Qa1ifU1m8WiSSF0DWZlNm315G3rXP1NsY5jLs6ulplLEo9FHhHbKVkR2DkqPCwNrgaAkGjHDdpMFjUAm8Eg2LgowPVJFNx865JhOHYs2zr4BexX71trqNQDar7yGNQZVManmdbe8Re1cr6soPjk6v00zqmImxUcZKOmNw/RiiyqP5ZPYk5aOAfOue4d8X38knCcWryXPeYRgsci23AjPge34lNVcDINTDJkJGvdtbMPMDQ/GsPGcFszPfVrWb2Shvc5Su19tq3DUwbw+DLqaOu8P/acsRWLiWHmwr6Au6lkJ65gLCjjhnF4MSuaCVJF6qwNcM4V2v4jhECShMbh7W7uQ3YL5MRc6Dnmra4QeB8Qe8Jfh+LPJXMRzeWuRtTtv5URbX0zDTXZ17GQZlta+tDiYBO+e0rYeUkBSMoLgaWsw1W/IVjycP41gxeCePHxjUJKAklugbY/71mYf9sEGfucfhXhdTZrgOFYaHleo0QNohJmyT93iOjqmQ+V9xf0NC3FVdcaU/iph4ryhWJKSZNQRfUWkcbHlV7ivavBGJZYJmZcwJMDKWFtbFH+6fnQzLxV5MO0skjSmV8kbMoVu5Qk6i2+YkGkPI2baWl2+BrR1Oy1IxuPYkkBr3OYn9a0eJS5zFMNpowW/6kfgb8stYPFpfCvrV7hE/eYSVPvQOJVH8p8Lj5G9K+Nn/L212es4f7M6vntKrtG4pcou4aMHVicvQbsegrxxDBOhvFJ3crbhRpGvJQOb63Jr3hZBGoc6sfsx0/nP6VWWTqSx5k6n4176VateX0fNIXumOF2UuHcDij1sXY6lnJYk73N+daqtavKEGpJWBFhRFCMeEgUrZz5k8iZ717w5JIG99hUUeHYjaruHk7q+17W89enTSqnwuDVfMsyLvsL3aC5P2jDnb7o8h5c6kw0Mlvbt5Cs+PiJvsAPKtDOxtbTqelLbHEa+opPJZ/dEJJck+tee6i/BTxR9SSah7lLG5ueVYCcfBojAIyWChSfifjVHFcMyrmz68x19KgXHsBlA22qGbEM3tG9VGMipSi10R5acJUneeQ+VTQQFhcbDetuWOzCjkgCV6EdTtDbpTCsuRraW4+DiRCVcG3UEDbz3roWGFkX3R9K5yA7Ahcx0OgvXRcN7C+6PpXO1LfGWdXRpYeEJYwygEA6cxWfiuz0L65cp/lNvy2rUg9kelSUspNdDkoRl2gRxfZZgCY2zHkDp+dB3GcRjMODnwr218V8629Vrr9eSKL9eYH+Wrz0fPQ7Tudgovtof1Nef+Ov+MD/tH9K7fxXsthMRfvIVufvKMrfMUE8Z/ZKrXOHnZTyWQZh//Q1/I1X1p/JtUVf5Uc/l4tI9/Fp1sP6VSk4uSMrddCK3eK/s9xcA1XMvWMFx8QNfyoZkwoB1ex6FGB+lBlFS7GI/bwjRh4rMLWvbbWwA/u1Xk4krDLLtbXw3X49KwinRyellP617hw+ZwDJ4SdSQRpzOum16XdCCbzeaKFlzKQfNbA/MbVmcQ4VI0d0mIsb+IBtRqB9OtaycGwP3JifISxfSosNwmG5BeZRvcPGRpflQcKLzn8Gs54MvBYh1QmVS1t3XbTYld+vz8qy+LwwTqWXxP1T2vUg7+m9FMvDsPcW75xcXvIgDc7EdDtanXsngmYuWKgknJ3i6X1AHO3KtRnCL3FNN8A9wDt1xHh9kWUvDtllGYLf8NzmUjkL2pNxGGLERYmQd6FkDNoGDKxu4IOmoY/G1asHY6JnlAnLKNFV7c9rHNraq+D7KGFTd8972VbW+N9qO7oN5yD2MpduRgsRiIJOGxGJZFAZbFLuWtouw0ttveivj7CNo8Op8MEap6tux9b1k9j8LmxYd7d3CrSnyybAn1tVTFYtnkdzuzFj8TeufrH9W1Q/yr8s73g9Nuk5/B74lL4R61Y7KY9UxKBvYe8b+64y/U1k4qTQetVw/SrjSnVtOjrFy4ML5Y2V2STV0Yob/AMug/K3zp1A6VLxOUSdziBtPGCf+pH4H/LKfnVQV7Xxd/wBbSxl76f7o+QeSodOplFlkdbVYiIO9VEepkc86dkhOMi8EFSKo/wDvWqSOL3JP99alDrvehOIZSL0aG/L5VcRqzo5QdjXtntY3oUkHjJFnF4m2g3NVf3o2tt6CmlcN5+o1pQYYsdqzhJcmstvgfDG511HPlVru1OguSTp0/wB6v4Ls5K1iENvPT60R4LswABmIHoP1NLWaiEfY1VpbJegUHDn8quYbh8zCyoaN4OGxpstz1OtW1FJz1bfQ/DQpdsE8L2Wc6yMF8hrWrhezkK6kFj/MdPlW1SpeVsn7GYaeEfRVmiCxuAABlOwtyNesL7Ce6PoK9Yz7N/dP0NLDewnuj6CsBkj1B7I9KkqOD2R6VJVFipjT0qhBqRFPemvUIK1UeI8Ggn+1iR/MgX+e9XO8F7XF97c6dmqEATi37M4WBMEjRNyBGdfz1/OgbFdlZryYV1RJmUhGdrK4ItmjAGvpe46V3O96p8U4ZHOhSVcy7jcFTyZSNVI6ig2wlKP2vDNwnh8nzz/+GOrEHEYQEaEZ7EEaa6VqLwWy2/eMN694N+u29FPbLslYXlJKj2MUo8SdBiFHtL/OPjXNuK4KbDMFlUEHVHXVXHIqw39K5r+tJ7Zyw/2OtpqdNYuW0EEPBbKQcRhjf/m/7V4i7Pm9/wB4w5//AGf7UNxzqfL1q7hTrWZwtjn7vwdOPiaJLMZGyezLm9sRhxf/AJm35VNguycqsW/eYSffP56bVBhT/f8AfxrWwx1FI2aq+PCf4Az8XCPspz8NGCwuIs6NJiJAPASbJuQT560LUezorq0bfeU2J5Eba8tawDwcRBjIwBXLJGb6SJezKPMaab71vTahyTc/8THNJbVpYOANYw6D1qlno7bCQXXwSmMYrvMyxOR3QXQXA/FpWanBI5lHduty0k07c40vZEsfvHXTqa6NWqgo8imo1CssyWeyrd/hHhLKjRSh4y5spDCzrfl1rR/4S3+dB/q/+tUocIIlCBSotfXc35n1/Son2oVXk9RQ5KmWE3noUu8BptZL6lnZpDh7f5uH/wBX/wBa9DCkf42G/wBb/wBaw3FU5Boabj5fXS/9/wAGV/COi/UJzhj/AJ2G/wBYf/GkML/zsN/rD/40H2q/wrhMk75I1v1OwUdWPIVufldZFZdn4Kn/AAr4+Cy2wojwt/8AFgPkJgT8PDVh+Hyq6RLGJJH1CI4JA/E91sq+Zq92W7PX0wtjyfFst1HUQKfaO4zbDz2roXBuDxYdSsYNzq7sbu56sx1Nb02v11st0pfb+3LOLqPG6KuWK02Y2A7GxrYyMWPMDQfPnRDheHRR+wgHnz+dWK9inJ2zl2wcKIQ/woa1ILT3pUMKQzEgG2/9+dQYfHqTY+Fuh0v6XpuKiQxsIgMxvubfLzoN4rjsQV7mYZSF0CqWzW2JNvLlVlB0cSt7Zlv0vUoNZXAZUkhR1INwL2tvYXB6VqrVFkWM+zf3T9DSwvsL7o+gpYz7N/dP0NLC+wvuj6CoV7PUHsj0qSo4fZHpXu9QseoppVUEsQoG5JsKkvQ/2r4C+KRRHMYmUki4zKb/AIh+oqELkXGo3fLH4xzZSLDzte5HmK0d/wDauQcTGI4aQ8k8LsbgRoTm1GpII2tVfBdv8cSgTNJm+6EDadVsLm1WlkpMNOI9lsUGzYXEsmZvGZGubX+7YcvM1r8K4EYSJJsRJM4G7myA7XC7Chbh03F5j/EuqXOqBIyQOd2BI+VHPD8AqKAbs3NnbOb77kfpUZC8leq8A16zCqLGcaUF9oOx4KsYEVka5fDN7JOt2hP+E/p4T0G9FXEsZ3aZgMxuABe2pNhc1hy4v+MswJylVa1zohurqR/KbNSWrtqisT/T/T9QtTknmJxbjXZdos0kGZo1PjRhaWE9JF5j+YaGsWF7GvoHFYSPFyPoYpo7iOZSCSAxSzC1mW49k3FiNq552n7I+OxVYZz7JGkM/uH/AA5D+A/nvQN7iufuj8/H7nW0ut5xLgFcLjWHn61sYTii21BBGtDssLxsUkUq66FSLGrEL6jbcenx8qXuphLlHdhJTiGuGYhe9Ge17o1gy3/AwvoDqPytRLwrgKDLJKoaTUqCNI8xvZQbgHWhXhkC95hxljGaQX7uUtmsLgMhJA5a10evMeStlViMHjJwr29wwFZPGOARzeIKqyj2XsOWoDdRcCtemrj13zrluiwKbOZ49QVdpSquGtK8j6s45RqPu2tyodk4olt8x/l2+dFvai0eMmIdI80KEu0JmsQSNLaLoOe9c5x0l5Ce87z+fLlv8OVe50NcbYKT9pM6Om1Eo8ItTcQY7AD86iWQneo4Ymdgqgsx0AAuT6AUcdnuymRwHTvsRa4gB8EQOzTtsB5c+hp2xwrW1Ln0g1mq2LMmZPBuz5kUSzExQ3sDa7SE/djUakmum8C7K50AlTucONsOD43852G/LwD4k7Vc4bgI4VGIZlxE5ORWGiIdisS6hFAvc7m29EPD8X3iI1spYXtf4fKrppjKebXl949I4eq1s7euieKIKAFAAAsABYAdAKkApxT11DniryTXqvJFQhgT8ReOU5TnBOsL+Bx5xE2Djy/OtbAY9JVJQ3toRsynowOoPrWLxTicRxaYaXYjQMpIZmvZb2te2tUe0GAw+HZZVxD4eY3CBWzZ7fdyNe6+Ww8q08GUGF6a1c77M9qsXiGkR3iBViAVUF7ctCwWwB9aIlw2Y/xMZKD+EqI/lp+tTb8kyb+Hw6pfKoFzc2/p8KmFQ4WLKoGYt5ta/wCVT1k0Q4z7N/dP0NLC+wvuj6CljPs390/Q0sL7C+6PoKhXsVKlSqFiry636/DSvRpVCFLEcIgcNmiS7CxIADW6Zt6fh/CoYABFEiAfhA+u9XKa9Qg5qHEPYepA+ZtU1ZGP4gpeJFOplAIPRQW0/KqLSNSnApwKc1ZnBXxuH7yNk6jQ9CNQfmBQ0sliMwsCxB8mPhdPQkBh8aIOK4YyRlV3uDa5F8utiRte1DOe7ZHBKv4S3NXXbP0fS19iQDz18/5vhJ49f1/59jNBe4TGY5UDa3Mig9cx7xSfgpFbuMwiSoUkUMjbg6/2fOh7Fz5bAXLrZgeQKkWzdLmw+NEeGmDorrswuPjyq/A3Oyhxl8/gq9YllHPu1XZYIt3vLAPZk/xoL6C5P2keo38Q86AOI8HbDyNGzBsp3F9R+htXZu1cwtHFyZ87/wDTi8Z+bZB8a5LxTEd5I7n7xJ/p+Va1DVd+yHWOUdzxDnPO7os4Ga6J3fd94jB0jiju7Zd878ha/wCVdL4ZjknjWRDcEfEHmD0IrkOFxJRrZmCN7eTRmA+6D0NE3C52Rg8LLEz3Zo7XjRFXTMN8xtXI8ho1dFY79MvV6dxkdCqOeVUUsxAUC5J2AFCc3anELGHMMZ0Qnx2sJGyLcetY3F+IPKT+9yARrK0TxxXGRrXR2J1dd+m1cqjxFspfc0l/USVbbwecfxEs0uKzyxrKQkckRVgqpoFlQ7EnUUHDAtNKPGLuwGYgKNTa5AFafEMcXYmwVvZkKaJIBoGt1t/YqGFba8+XlXqqs0wxH9jtUaNbMsP+yfZS11w91UErJimAzsQbFYFPsi4ILH86NZsBHhcMyRLlzaX3Zmchbsx1Ym+5rN7DY7MHX8QWVf8Au8Lj4OpP/cK0uMTZpFjB0XxN665R9T8BRp2Qp0crvbXf6nmrd8rdsvTMiM3Da2UMwU9L2DP8FU/n1q7wuPvJw9rBRcD8KZSiL5EgsxHX0qti1Oa5H8NRsN3YnQel7et/WtHg8+V+6y3LAu8gO500tb2RcKDzy1yvEWO6acn/AN9L+5VqwuDeFPTCnr1woKqXEzL3bdwEMn3c97flV2lUIcZ47wDiUUudJJnBKvowkYOOgyg2GbflWLh+IOSXxeIEjXyguRmUL92w213rv2XnQ7xDsNgJpO8kwyFuZFwD6gGxq3yUcz7DTRR8UVVMeWWNkN9gfa0GxJt+ddrEQtltcdDr9aBO0n7MsPM6ywqIyi27pfCkhFyMzDVSL7jXQUWdm8NLHh4km1dFCkli5NgBcsQLmreMcERpIgAsAABsBXqlSrJZDjPs390/Q0sL7C+6PoKWM+zf3T9DSwvsL7o+gqFexGkKV6e9QsVqavV6YmoQamNPSvUIZXFsa3dOImCS6ZS6kj6ajzrnGG49J+/ySMqvJdo4gHBUMABcg2su+vnXUcdiVjUs2wBN9LCwvrc1xrAwTNIk9l7sSsWzaDM1yc5tfLYirUeC0+TruF4qpRM7J3hAzBT4c3MA9L3rQvQD2NxAx0nemJUWM6BTcMdRzFHq6VSySWPQ9DWLEizEtYkk6WtmW+mXkWUW3106WsS1T4thTJEVW2bQi/l0PJrXseVI+Q0v8xS4l1S2yMqEDvyrLZZYyjNoLnkoO+axP9ipsJMcNJ3Tn+G2qP0O2vTlfzN+elDDosqAEuSjaMbA5lO+mja/CrkkxkgmM9h3JJD9cq3zEba3ta+oJ2rh+I1CUHS+Jwz/AKoYtjzn0YPbDHXadhyAgX/zkI8tVHwrn0lEvGBmyooykeMxE3OZ/Ecrfe32OvrQrjZsot97p09Ryq4SlbY5+2z0njVGurHsUAGa/PlV+Fumnl15/pWLDNW3wzBlwXZhHEvtSNoo8h1PlRLotD17gobpPgo9ocWyxBb3zkA8tE1ArHfGM7MWOrWzeZH60X4uSCRchw7ND/mbT3/Gq7Bf5TqRQ5xLgrQgSIwlgO0q7DycfdbyNOUQdcUrI4b6z7ORVqabJtRIsMdr1oxpWREa3OEwtLoBoPaY6KPVuVC1CxydhWJQywq7H8RMZQqLlGZct7XSQEk+isqknlRHisJdVlkfIzN/DJtd2JuWIOygCwG9h8KEYmiUmJCSpBDyi92a3hyjfIGtpzo3aSScxvIoCqgOQ2J7w7tpp6Vz7NRXCmW9/wDyv1Z5nWQbt3JYyeccAWXW7C5VL2BNvaa29hewrd4LCndh1JJfVmIsSdtuQHIVkcLw4ndyy5Atgy6XcHYMwJ009kHpeiZAALDQDanvB6OVVe+a76EL554PYp6a9K9egFx6Vec1LPUIeqVeC9NnqEPdPUfeU3eVCEtKoe9pd5UILGfZv7p+hpYX2F90fQVDi5PA/un6GpMN7Ce6PoKhQJtxaUE+LmfrXtOLyfi+lZMz+JvU/WnRwed6PtKTNocZkHO/wr1/xt+f0rJE1qYv61W0hrHjz6bfKvUfaE2JNudBvE+0EMLlJJFQ5bjMTrrqNAbbc6GOJ44nClYcVAe8LZ17wZgHN7Dz1tWlWjLl8Gl+0Pt9FNHJhkBYnLaRToCDe3nasnhOKfEomFwzt3hQ5s1xrqTY7ZrW/Oh2fstiBayowNgMkitvpte96Jew0OK4fjVaWCVYmBViyki1r306EVuUYpcGIylnkK/2aTGDDuiroJWzE2FmAHhty2o6XidrXItb8/6UAYfEqkeLlU5ke01wMoDkEEDy0oK7LcVmlxYUSMI73YEkgi/9bUFQzlhN2MI7uOJr/ZpLxQEnbT+lDgcV4SXfn4j+VZ2mzR4qRm76LLnC2y8m1uSbEa/OqXEmE0YCyeMWJRTbNqDZlOpXTamzabVkY5we+cgeACJSeTN43IPW2QX9a8/5bQVxxqIvEuuPY3pm5SUAe47i7NI8mhuSQdD6AGsjh/G4pjkxiFgdElT7RegJ++PXWvbcTxGLl7mFFmUf5qBgtt2LH2V351p8MwMcJJgCPL96fL/Cj6jDqfaOntbVnT6d7diWZP49f2OtfqYwjiXr4JI+z0EUozS5gVzrE943PTMSLBdulWpcFNJZnTMq+wsYvEnuhSbn+Y/lU+A4czZiisxOryMdz/M53+G1TvH3Pi1ck2OQ5Y/RjcGQ+Q86YxHTzWJqdnWGs4OVbqLL1iWcFGPDO2yOfRG/pXqHh0yMXQLGW0cSlVjkHR1J19QLirM2Kkb2na22VSVUDoAKrrEAb2Hma7E6dVqK9tu1fkQjKFcsxyQ4jgGGDkoVlkK5lw8Ugy6b+I6kfyjWh+bHSMwDeAKdIwMqr/29fM60RT4POoOVhzRwrCxH3lNvzFNiCudWxMYIy2E7gkBuXehVXQ/i1rhX6f6PU1P+mf6He0XkMP8A8i/YudluFDEeMt4FOqg2a41HLaioYrvpO4jvp9rdCCqkGxFyOY6c6CcRxDExMFc5YzqvdAKhB5qRuK3+D4jKYpOWYxueqyWyknnZ1A+NceGnjPUxdvKzwjeshY4/UzwHeCRY0VF2UAXO5tzPnU/f1k/vPnWFx7tVHDmjJYOVNjtYkaHrXsY4isI4m1sIG7RwLK0TTRKwt4S63Ol9vKsXs922GMxMsSJljiFzIT7VzYW5C+vWuKyRPb7WF7e0wVmOp3clbm5pxiJAGvKqqbAhVOttrCwouDOD6Lx3FooReSREHLMwHy61BheNrK1kVyN85RgvwLWv8BQB2Q7RYF8iZGMxsA8qh3ZuZLcq1O1/bqHBMEZWeQi4VSB8CSQL+W9Y94LwG37xTfvFYmFxTFQW3IBsNhcXsKm7+qNbDV7+kZ/Oh5+NwhxH3qd4dkDAn5A6VY/earJNprnE03f1lfvFMMTUyTaaGKn8De6foa1cIfAnuj6ChXE4nwN7p+hopwn2ae6v0FaTMyWAZKQsWvEw15fpXv8AcMORorih2TtGA7K0a2zEZtRsedaDcYQC4y/BWPy1o+1gcovLwuA7SEfKsPtxw4x4N2w8hMl1AA31YA2t5XqbGcWaOB5yqd2gJJubny1G9CHGP2hxmNlRWzlbKCObDqDyvWop5MyawcyxsrOxzsxIBG97D/7rP7kXOtqKx2RnaGWZWhdYlzSBJAWUWvyFifK9DCttpRngHDI0cZU3DEdLEj5WrU4PxWaKVXaaVlG6iRtfmdqzo3BqdYjvY2v0NXtTLcmjp0faRMZFiFSPIvdoGAGoW5By20vdqpdk+EPhj3ndkoxVc7HKBe1t9ee1t6l7GcOSGUv4indWZN87FgBm9L3qHtZxqdlbDRR2Vmtm3tZjouXY3AoHvCCrrLNLtFxoROYu9lBupugGXMB92/3eo51vdnxJLh0nLjKRqoHiuTbW2g9K5fi+KR5QsyTCUOAGNjsbG97G393rsuA4WsWBWINawvmGmp1uReqlwi45bI2kCqWbQAEknoBf9KH+N4UnDxpI/dI95JW3dmk8XdRLuz2sPK1S8Rjl7pxGQ/jVGzE218Rv5WB+fnTLAS/eSt3kh5nZR+GNfuj8+tI6jR2amyOOIrljNdyqWfZSw2DGTu1TuYP8se3J/NOw390aetXTGALKANLDy6VOBSy11KdLXVDbFfu/YrZbKbyyN5HK5LlUFwFDaAH4dK9cKw8TeGV1RQTlF2Uknck6C3r0r1lpmWuff4aqcMVtxfz7CR1El2XZeG4Y6riEUE29q/1avBwmDW+aVpORCkkH4L/W1VBHT5KVXg7upaiWDX8wvUUas/aCwCwx6A2BfQWA5KNayMdipZb52JW98gNlHTTnbzvSIpWp3R+F0ume5Ry/l8g5XzkZ6K0YKqoeE+1C23rEfuN5bHyrT4PCssckcLkqVNlbSSJx4lDr7wFjtUdQy4bxB0YxyL7LruPIjZl8jQfIeHjd99PEu/0GKNbKMdkuUEGD4lnRXA9oAkefMfO9Cva3hU+JkzxoB4bWLDW19qn4Xi3V3jmCqxYshW+Vg2rWvsbkm3nW1HNbf51EpQSUlyEW2XQBcI7DzMX/AHiMgaZe7lUXOt76ctKq9p+xbwRGWPNlUEuJJFPSwWwrpjy2uQflXMMfx6QZgSCOYbxXF9iDyoinJsw4JIFcNjkUq+eYSD8FgFI6a3q1JxWJ3EkneSyXBLOByOlz97416m4zmUiREGhymJEWzcr/AMvlUcfEg5zMVvbS6xj8rXNHwCDngfanF4qdo4rgaasoIQDQlQLX0vpet3HcORQZcXiJXC62aTu0Ft/Ctq5JheMNnDZnRQfbX7vmBpmI6Vf7QcakxUYjWdp1HKSLxjbVbXt86y4Gtx0bgPabCySmDBxLcDMzhQiW0ub+0x16fGiRJiBa9z51y79nMRiaaWeQI2RVVWurEDXQEC+g5dKMMLx+GRWdXAVd2fwjrzoM1h8BIJY5CH94PWmM3n+dBmN7aQrpFmnPSJcw+e1RwcWx04OSCOAfimLE28lHP5VST7L49BrLiPA2o9k/Sj7B/Zp7q/QVwx+EyvdsRiZHtrlTwJca7DUj1ruWD+zT3V+grUQdhxzHJnMmttT5c+vwqbgWOkjIBdsl9SQrEfA0qVPvoS9lT9pXHrYXuhLIxkO2RFXKrXN7elcsw2IYXsxt0v1pUqkeipBN+z6ZjiJFY5u8hkU32PhNsw57UNidb6wx/DMvy1pUqvHJExSYiKxtDkJ2KyEkfMUQ/s+XvMakZJCMrgqTf7p110vSpVl9FnZeD8BSADUuR94hb6m/IeQoe7cH927vuPAsmfMFAuzEaG52tc7UqVAXYZg5wr9m3flZnmax1bOAzFr30tpb1rrWHwoZQpsVAH5W/pT0qqTbZMYBnGuCzBBZcxIvzJ3J+Q/KqwSlSp6KxFYBPk9hKYpSpVogxFLu6VKrKGyUgtKlVEPJSnKUqVaIebUxWlSqEIcXh840NmGqnoa8YHE5xc6FTZh0PlSpUnq4pwyMaZ4ng8TmVrhJMt+q3/Wh7GdiXkue/Gv8hH60qVc/LT4HWkyHhn7PnjfMZ1P4SEuR89NqCOJ4kw4qRrJLZjlLL4dNL5BYUqVGqk23kBYklweJe0srHaMW5BbD5XrzD2gkVSqpGM3tMFszepBpUqPgBkUPaHELmCv7W9xf5X2Ou4oi7F8ImxkuZyGRDdkbUOOlr2tSpViawjceWdAaJY/CsaIPwooAHlpypu/tT0qUbY5FEcsvhPofpXX8H9mnur9BSpVuDAX+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data:image/jpeg;base64,/9j/4AAQSkZJRgABAQAAAQABAAD/2wCEAAkGBxQSEhUUExQVFRUXGBcWGBcXFx4cGhwcFxYWGBwYIRgcICogHB0lHRwXITEhJSkrLi4wGB8zODMsNygtLisBCgoKDg0OGxAQGywmICQsLCwvLDQsLCwsLCwsLCwsLCwsLCwsLCwsLCwsLCwsLCwsLCwsLCwsLCwsLCwsLCwsLP/AABEIALUBFwMBEQACEQEDEQH/xAAbAAEAAgMBAQAAAAAAAAAAAAAABQYBAwQCB//EAEMQAAIBAgMFBgMECAILAQAAAAECAwARBBIhBQYxQVETIjJhcZEjQoEUYnKhUlOCkrHB0dIVMwcWJIOissLT4fDxs//EABsBAQACAwEBAAAAAAAAAAAAAAAEBQECAwYH/8QAOBEAAgECBAMFBwQDAAIDAQAAAAECAxEEEiExE0FRBSJhcZEUUoGhsdHwMkLB4QYj8WKCcpLSM//aAAwDAQACEQMRAD8A+40AoBQCgFAKAUAoBQCgFAKAUAoBQCgFAeJpAqlmNgAST0AFyaJXdkYbsrs+bR7+W2jMQC8LKsSC9tUuc1jwuS4+i1pSTnXdNstMVhuF2fGslre78nt/BYE35i5xSD0yn+dWHsM+pQe2R6Fg2XtBZ4xIlwDcWPEWNtbVFqQcJZWSac1OOZHZWhuKAUAoBQCgFAKAUAoBQCgFAKAUAoBQCgFAKAUAoBQCgFAKAUAoDBNAV/ae90ERyreVvu2yj9r+l6k08JOau9CNUxUIuy1IHF76zN4ERPW7H87D8qlRwUV+pkaWMlyViA2tt2ZkYySuRbhew9LCwrerGnQpuSWx0wcKmKxEKTe718uZXZYgsK2HxYskznmRNbQ+g7H99q8hRrTjiOJfRv6ffU9/Vhxc1J/pknFfD8ZMROGAI4EX969xCSlFSXM+aVIOE3F7p2LNuptdMOr55CAWHcsx0ym5AAtcnKNeQqHiqM6kllRIw1WME8zJzD75wktmDKARlNr3B52Go59eXpUeWDmrWJEcXB3uSmD23BK4SN8xKltAdACBrcaHXhXCdGcFeSOsKsJO0TftLaKQIXkNhyHMnoB1rFOnKbtE2nNQV5FD2lvbPJcIREvILx+rH+Vqs4YSEd9WV08VOW2hZt1tpI65FkvYaCQ/FuSS1+RF+BFQcRSnGV2vsTKFSMo2TLDUckCgFAKAUAoBQCgFAKAUAoBQCgFAKAUAoBQCgPMjWBNibchxoYZXm3zw4/WH9n+pqUsHU8CM8XTIzam+xItAmX772v8ARRp9SfpXangec2cqmLv+lFdxW2J5FyvKzL04X9uI8qlxoU4u6RGlWnJWbOGupyFGDg2gA7xxHRScznoiAlvyDH6VSdtV3CmoLd6/Y9R/jlBriYjp3V5s4MHi88zM+iyllfyWTT2W4I/CKoJU7UrLlr6Hq60MkY5f27fA7tjMQrRto0bFSOmp097j6V6jsqtxKCXT6Hif8gw6p4riR2mr/ckKsyiFAduB2pJCpVMozEEkoCdOGp6HX1rjUoxqO8jrCrKC7pqxuOkmbNI5YjQX5fQaCtoU4wVoo1nOUtWc9dDQypINxoRwIrDV0ZTsXfdHeMuexma7fIx5/dPn0PP+NbisOo96GxPw1dvuyLdUEmigFAKAUAoBQCgFAKAUAoBQCgFAKAUAoBQHiVgASxAABuToLc9aLXYw2ktT5dtiPD52aGQsCSQvZ5VAvwBuNB6Vc0XUslJfEqaqhfusjakHEWoBQC1AQmJn0mk/SIgT0Hec+wUf7yvHY+rxsT4L+NEfSOysLwaFKn4Zn5vYjY60RYV90TCzfGjk5TJZvxr3W9yA3+8qX2PV4VZ0n5fyjz3bOH4uDdt6b+T/AD5ErXqDxArIFAKAUBi1AZBtqNCNb9Kw1fRmT6Purt37QmVz8VRr94fpD+f/AJqoxNDhyuti0w9bOrPcn6jEgUAoBQCgFAKAUAoBQCgFAKAUAoBQCgFAQu8W1cOiNHMcxYf5a6t1H4etzXehSqSd4+pwrVIJWl6HzM1c6lSKyBQCgObaE+SNm52sPU6VGxdXhUpSLDsvDe04qFPle78lqyD2kMuSL9Wozfjfvt7Aqv7FeNpa3n1/g+lUdbz6v5LRHPHXdGtfc7Y+9C6jxRkTL6aI/wDFG9ENc23TqxmvL+URnFSeWW0k4v47fyTmHlzqGHMXr2lKanBSXM+bYii6NWVN8nY2GuhxFYArIFYArIFAbcJiWjdXQ2ZTcH+XpWk4Kays2jJxd0W3aW+V4k7EWkOr3FwtuQvxv/DzqBTwfeebYmzxfdWXc69kb4Rsn+0EI4PJWII66A2rSrhJKXc1RvTxUWu8e8ZvpAo+GGkPoVHuf6GsRwdRvXQzLFwW2pjYO9qzNklAjYnukeE+VzwP8fypWwjgrx1MUsUpO0tCz1EJYoBQCgFAKA0z4tE8bqv4mA/jWVGT2Rq5Jbs5MbtuCJlV3ALWI4nQmwNxoB5mt4UZyTaWxpKtCLs2dTYtAbF1BPLMK0yvob5o9TfWDYUAoBQCgIPeLYaz2bJdxpcMEa3qQQfQj612pV509jjUoRqblM2tsQwpnJde8FyuoB1BOjKxBGnlU+hieI8tiDWw6pq6ZEVMIwoBQEfjWDSoreBLyv8AhQE2+tiP2hXn+3K/dVOO/wB9j1v+OYdxpzr833Y/HcgJZS7Fm8TEsfUm5qpjHKrLkezjFRSS5HqOtkR6+514CYJIpbVdVYdVYFWH7pNaVY5oOxGmm1pvy80SWygUMkLcY2I9Rc6+nP616DsevxKOXoeS/wAioJVo147TXzJCrc86KAUAoBQCsAVkCgFAKwBWQWrd3esxgRzksg4PxYeR6jz4/wAoFfCZu9AmUcTbSZPz72YYIWV855KAQT7jT1qKsLVbtYkvE00r3JPZuPSeMSIbg+4PMHzrlODhLKzrCamro6q0NxQFe3h3nGHbs1TO9gdTZRe9vMnThUqhhnUWZuyI1bEKm7JalAxuLaZ2kc3Zv/QB0Aq0hTjBWRWzk5u7NNbWNTFqWBZNjb0SRxujEMQt4y/UfKTz0vbzFudQq2FjKSa66kuliXGLTJfZ2+sZU9spRgL90XDenQ+unnXGpgpJ93Y7Qxcbd4gdob5yu943WNRwUFT9STxNdadCil3mn8TE3iJO8YtLyODHbwSzWzzaC2gIUXHOy2ua6whQhtY5ShiZbxl6Mm9m78lFCygSEfMHAJ9RwJ86j1MNTbvGSJEJ1krSg38GR+J3vnZyyyhByUZSB7jX1rpGhQSs2vU5SeJbuov0ZwbR2y89u1kDW4DQAfQV2pxo0/0tepznTxE/1Rfozj7Reo966cWHVHP2er7j9GO1XqPenFh1Q9nq+4/RjtB1HvTiw6r1Hs9XbI/RkHiZu5I/OV+zX8Edmb3bsv3WryGKq8bEuXJf8XyPo/Z+H4NKnS91Xf8A8n+Mja1LQ2R1lEavue6ycCSE1nhl/TXsn/FHlW/7piPvXXsyrwcQ4PZ/R/2VfamGdfCTglrB5l5Pcle0XqPevV8SHVep4fgVfdfox2q9R704kOqM+z1fdfox2q9R71jiw6oez1fdfox2q9R704sOq9R7PV91+jHar1HuKcWHVD2er7r9GO1X9Ie9OLDqvUez1fdfozHbL+kvuKcWHVepn2at7r9GZEq/pD3FZVSDdrow8PVSu4v0PdbnEUBigM1gGKAuO5QZHyDxOO1cfopYiO/RmJJ9FHWqrF1FOdlyLPCwcY3fMs+2to/Z4Wkte1rC9r3YC1cKVN1JZUdqlTJHMcWLxn2rCu+Hcq1r6GzAjUoehI5+ldIw4dVKaOcp8Sm3BnzUm+vXrVwlbRFWxWTAoBQCgFYBG47ZKtqllb8j9OVV2K7Op1e9HRl92b29WwtoVO9DpzRyRrGAEeJElHzOz5H9SHGQ+eq9cteZxFCtQn3r2+Hy6nsKGLWIXEozvHpZXXwe/wCWuaJmVGyvh0U9CZPf/M1HmNDWkVmWkiSlUkrwnf4L7HkTx/qY/eT++tsj976GGqy/c/RfY9don6mP3k/vrPDfvfJGmar7z9F9h2kf6mP96T++nDl73yQ4lT3n6L7DtE/Ux/vSf304cve+SGep7z9F9jHaJ+pj/ek/vpw5e99Bnq+98l9jemGfEOsaKoIQ5I7kX1LmxY8TcnU629K0lKNGLnJ+b/4IVo0k5T5vV/8ACQwey4o2w0kzBY3MkU6PoyOFkFyDqAdDrwJHUWiTr1JKcYLVWafXU0nXnNThDdWaa5q6M4GHCNDHG0wVxiHzPY6x2te9rC4VbdC3rW0p4mM5SjG6y7eJyxEq6qOWXSy9Tq2nsMODLCM/by5IETgES93N/wANteANz5aUcW4vJU0yq8n4vkR6eIa7s9LLXzILFExNJAwSUKwLeKwZQVJBUg27xBvxsKmL/alUjpdFlRhmSqJ2b8tvic32hP1Mf70n99ZyS975IkZJ++/l9h9oT9TH7yf30yS975Ixkn77+X2H2hP1MfvJ/fTJL3vkhkn77+X2MidP1EfvJ/3KZJe98kYyy99/L7GRKv6iP3k/7lZ4cuvyRq21+9/L7G/DoHJtBFYasS0gVR1LGSwFayTitZfI5Sqyj+538l9hiOze0cMQZ+cgLgfRWY2H3m1PICu2FwletLTb83ZGxHaCwiz15+UdLndgNkKlmfvNxGmg9B18z+Venw2Bp0dd31PF9ods4jGO17R6ffqSVTSoFZAoBQFj3e2U0qqEIQsXYydmjkKmVQozggEsWN/uiqvGVZZ8qexY4SnHLmaLpsjZS4dWALOzsWeRvEzHmT+QHAAACoRMKjv/ACMZkXXIEuOhJJv9bWqywKWVvmV2MbzJcisJKwBAJAYWYA6EdD1qa4p6siJtbHmtjAoBQCgFAKAVgGrEYdXFmFxXOpShUjlkrnfD4mrh5qdOVmRk+HaNcpHawjgODJ5q1u7+YPMV57GdlTg3Ol+efU9jgO3KeIeWq8k+vJ+ZwS4Tul4znQanSzJ+JeX4hdfPlVYqmtp6P6+R6ONbXLPR/J+TOWuh1a6mQxrNzV04s9CSlzR0VyZ2YCDObssvZ3szxoWy352A/KuVWrlWlr+LsR6sXHZq/i7Fq7PKIsNEY8TIbvBMpytCAdc3EgA3Nr9RbgKqs2ZyrTvFLSS5S8itabvUksq5rr5FhwG6UKsZJx9ombVncaX8k4W9b1W1u0aj7tLux5JHCWNqOOSDtHoiXOzYbW7KO3TIv9Kh+0VfefqyPxJ73fqQ+0N1lv2mFY4aYA5SvgN+IKnQA+XsamUu0ZfprrNF79SRSxVu7VWaJWGwyyI0MuXCCEgzKO/LO54MOGYcx4tW4aCrRTlCSnDv5tnsoroTuLw5cSPfvtyUUVbE4RkPeR0vqA4s1uXIX9bVawkpLR3+hYRxEWtNfI1dnXSxh1megooaOcnzM0Nd9zqOHWMZpiRzEY8Z8zfRF8zr0B41xc3N5aevjy/s0vmTa0XOT2X3N0eGknAzfCiGqoun1sef3muat8H2Td56v9/0UGO7dhRvDDay5yf8Erh4FRcqiw/91J5mr+FOMFZI8nVqTqyzTd2ba3OYoBQHb/hb3yhoy9gTH2gDjMoYXU21sRoOtRfa6d7MkezVLXsBsmU+FQ5BAIRlcrfhmCk5fratliaT5mroVFui3bkSqAYgyuyZixQ5lXMVsucd0to1wCbVW4ipGc7xLHDwlCFmWuuB2PnG+byNiGLBxGtlQkHLwF7ctTf2q1weVQ03KvE5nPwICphGFAKAUAoBQCgFAYJrDaW5lJvY1mWx4aZgt7/MVLDToQGsfumobxkFifZ2tbXTJ3sLeF9oT818bfnmjlxGA72eI5HHMaD/AMVyxfZ1Kunbcm4DtmthkqdVZoPk9/gyNmiVjZwIZetrRv5kDwHzHd8lrzlbD1cNK0ldfm3U9nhMbTrQz0XmXT90fv8Am5xzwMjZXBU8bHoeBB4EHqNK1jJSV0WEJqavE11sbE9unPGkmYzzQsBqUjzKR97jp6rbzqDjYzlG2RPzdiBjYzlG2RPzdn8P+lz3GizifFNZnmkYZguW6pYDTlc6n6dKpu05ZXCitorbxZWY95XGktor5vUtNVRXisAUBVN84+ylw+JQlGD9kzKoY5XB1AINyBmtp81XPZsuJCdGWqtdK9iZhnmjKD2tcqW8+HRZCV+1OxN2edcoPoMoP8LVcYGcpQs8q8ETcNJuNnZLw/6QlTiUbcPh2e9rWGrMTZVHUsdB/PlWs5qK1NZSSN0Utmy4cZ35ykWC+ag+H8Td7oFrehhKuJe2n5v9iLi8VRwsc1d68orf4/lvM7sFssIcznO/G54A9RfifM6+lekw2Bp0Eub6njsf2tXxjy7R5JEgDU1NPYq2mnqZrJgUAoDp2bAHkUN4fE5+6oLN/wAINcq08kGzpShnmkfSNjYIGAGRAWkJkcML6yHNl15AED6VRlybW2JhyhTsUCsLEBQLg8tKA6sLhUiUJGqoo4BRYUBuoCO2lshJlcHQutr3NrjVTbhcECtqc3CSkjScM8XEosW7zPnVBNmX5njyRsR8oJbNfoSAKnrG97VaEJ4NqOj1ISp5DMVkwdL4GVRmMUgXjmKMBbre1q0VSD0TRtklzR4OEcJnKNk/SynL72tTPG9r6jJK17aGqtzUUBigPLsoKs6hkVgXUi90N1fTn3Sx+gqs7Wozq4WShutV8Cz7JrcPEWvumvt8zL4MpK+HLeKyK55658PLfn3u4fxtXn54qVfC08ZH9dN97y2ZeU4RhUlSa7s02l8pr01+Bow69xZAtj2zQOOd2USLfzDGRPapuDxiXaDjfu1EpI4Y/DN4RJ7wXyvb56M7JNltIADGxBzWuLWy+I35ZeZ5Vf1eFUTjOzKDD1a1CanTun+bkJNhmjXKR2sOpynRlvzU8VPpoeYNUGM7JlB56X59z1uA7dp13lrPJPryfmcEuEuC8RzoNTpZ0/EvT7wuPThVYptO0tH8j0sa2ynp9H5P+Cx7s41hE0f2sIGVlWJMPnckg8wmp+pqvxdJZ1LJ8b2X1K7GRjnvkvbney+v2LD/AKN8QPs7RHR43N1PEBteHrmH0qu7YptVVU5NfQhdod6rn5NFsqoIIoBQFW31mzPhoFzljJ2p7MZnVYwRmA9T/wAJq17NjljOo7WtbXa7J2Eh3Z1HbRW12u+RTt4scJG0xM0tjYpKhTKR5aC/7Iq7wdPJHWEV4rUnUaTgruKXimcDQLGLzEg8RGNHPTNfwD116DnUnPKby0/Xl/Z0vdXTsl+57f2b48LJPbP8OIarGot9bHW/3muxq3wXZP76v9nn8d27CleGF1ezm/4/LExs/BrniiUZVZwDbjbVmN+uUHXjUvtWu8HhJSpaPSxSYCLxGIcqvesm9ddeXzPGx5FMBxM3ejiA7v62Q+BLcx4SR5jkDVL2lj61WNLCU335JZmW9DBwo1Z1NtXb/wAYrd/Y58OWSMMwBzSZSeF3clmVRzC314Aac9Kt6GLp0KkMHBXaWvh5kDE4V4hTxUnZbpW5bK/n8zsq5KMUArAJrd3AuZO/G4jdWRnykAAjjc6crehNQ8XKMqdkyVhoyU72Ppa8NOFVZZmaAUAoBQA0B8v2zgVSeQPIiXdiEF3kykmxEcYLW6XtVlHGQjBLd2K54WUpN7I6dnbHlYgwwyX5S4gKiL98QgszkcgxAva4PCuFXFymrLRHenhYxd2y3YDdyKIAhpGksbyF2LEtxJBNtfSohKM4Ld2KNi+aV5DoXkkZiR+jqbZfLhQPXQqG9ewxh2DpfIxIt+ieIF+h1t6HjVrha7qLK9ysxNHJqtiAqWRResg8MxzBQLkg2F9Ta3dUW7zWubXBNja50qBjcbHC5XON4vRvp5lhgsF7RGTjKzXL+Tdh4PtMQjQ/HiUmE3tnivfJfkyNa1+GnU28ri7dn13OOtGrv8T0NCpxEnVVpRazeD6+Ulv/AMLHtHAE4R5EVo5myYlgvj7RAhNhyaykep8687hcU6WLjd91aLyO2bNPI3prFeT2+ZK7Yw1sE8kMskiusbXZy1004X4XGpPPXrX0HCtOornn8VGUYNc1uUSroqCKayzPIot2SXuObv3V/wCa/wCya8p2u4SrZIrz+p7vshVFgUptvM9PBI1bFxzxP3ZRCDo0mQMwXnbuk/Qc7XqvxNGNSOsb+BY1aaktVfwJ2YtEft2DVhFcIRIxzTFmsxC6kgm3O9wTbSq5WqR9mxD1302iR6cVUfAqvXr0LXsbenD4gAZxG/ONzY38idG+n5VUYjs+tSeiuuqIlbB1aXK66omc443FvWoeSXR+hF1ITa+9MMPdQ9tLySPXXzI4fx8qm4fs6rUd5d2PV6Einhpz1ei6lWmfs/8AacXnLYgDssRh3PwtD8O1wLW5a3s1WkVmfBo/t3i/3eJYQ/2Lh0bd3eL5+JWMVtGRpRIX7R0YFXKgE5SCpOgJ4DjerOFGMYZUrL1LSFGChlSsmttzuw8CDEvpcMO0jJ10fv8AvZrX4901b9iSi7qS7y/g8r/kKqvDwlfRPK1yuiWr0h44lN3sA8nayLbuo8URPDOwszei6D6sOVeF/wAm7Rg6scOtk7s9N2bRVCmpT3k7/wDqtvXf0IaaJWdMNC1oMNmvIeBdf82c+ScB5kCmFk8PSljan/8ASekUT67deeRrezl5fth8d34HkSiVxIAViRSkCHiFPGQ/fc6k1fdjdnuhB1an65aso+1cZnfBhst/F/ZcjfV4UxlCLi97X1txtzsTzrDvbQyrcy57P3ddzmjkWGEgFTGLzMpF+9K18nHglvWqWrVnJtSZbUqcErxRKpulhbgujTEagzO0hv17xNcTsTgFqAzQCgFAKAUBrECglsozHiba+9AbKAUBFYjeLDpIY2ksw0OhsD0zWtXZYepKOZLQ4uvBOzZz4zbuFe8RmUE/NbMvuQVNZWHqpZkjDr0no2UveTCRRy/BZWVhm7pBAPMCxJA8jVjhpylHvECvGKl3SPw2FeQ2RSx8hw8yeQ8zXaU4wV2coxcnZG+LZ6SHJ3p2vrHh+9Y/enPcSx6FiKr6+KhOLha6fUn4ehUpyU72aNPZsrj4scUpkJR75xnQlckjFVIbipkTuvqGF7X8pilw4Spx78Ocb6x8UerpLMs8oa218vDqudntuiw4VcVJiTGMTGpEZlWMKHQtmCvGzCzZVNiDYHv87G8HAYDDYqnLRprn9Gcas6cKallur2vs/BrkcmL2k8MMsBRkVnAKE37Fna5W/OJ9SjDTUrpoBe9k1nSrLD13qtn16ELtGi6tHiU9Xb1XXzXP1IGRwoJPAAk/SvWVJqEXJ8jzdGlKrUjTju3YgZmIiW/ilYzN6AlEH/6N6OK8XmdWtKo/L47s+lRhGDUI7RSj9zkJrodEruxJ7H26YpRLJeQxoViQnuqxAUHooC5uAub/AFqFiMKqkMkdLvV+BmrhFKnw46Xer6knA+FxDwRyqCzCSbESg5bko75LjWw4npYDrUWSr0oylB6Kyit9OpHar0oylB6KyS/k14LB4IwRSNnAOIaNxm+TvldOVl7MkjzreVTEqpKKt+m605mledfiOP8A43Wnr87m04+LCmQQALNDMwRz3s8ZJUoettPoLjnWeDVrpcX9MlqujOfDnVtn2a9GQmPxzOZMt0SQ5jGDdc3E2Hrcg8am06CilfVrnzJdCEYNN7rmRtdCxJGOb4ccnOF8jfgfM6/n2o9qzhavBxKfXX+GVXaGG41OpR95XXmvxFlwGEadwiG2mZ35IvX1Oth9eANXPbHa0MHS7us5bL+Tw+AwXElxKi7qfq+nl1LIu0MO6HB4bEKj5SilAXy2FybjTNa5uTx1r526OIUvaa0G1e78T0KUlLPJXtrb+v6Ka2GRg0GHN8PFYz4hzlRyuoUsOEYOthcsTz416KjibSjXxKvL9kFyN6tGeXKu65fF6728X1eiR5wkrOxIt2XykqVZvvZbnKvS+p8q9hg516kc9VJeB5jHQwtN5KN2+bvdfDRHXU0rhQH0HcbaAeExnxR6eqm+U/xH0FVGLp5Z5lzLPC1M0cr5FlqKShQCgFAKAUAoBQHLtDHpAmeQ5V4XsTr00raEHN2RpOagrsqG9O3IcRCBG7hgwOXKRcWIOvDS96nYfDzhPvIh168Zx7rKlVgQRWQYoCe3VwyTNJFKoZGCEqeByyL/AFqBjl3UyZg33mj6HhsMkahUVVUcAosKrSxKlvVswQpJLlSXDls0kEik2ZmF3RgDa5NyCLXJN11qox3Zym3Wpyyy6lnhMRKUlC9pcmvoyEhxjxTCfCYXLdQsySxsjWFtR3CeQ1QtewupsCIOAxbw7yVZp+P5r8iXUoxnDJVl5Waa+v19SzbZhXEQpiY1WXu2dFIcSRN4000Yqe8Od1I0zGrbHYf2ileH6lqn4lfh5ypTdOen8PkygbwbJZYwYW7TDyFQJL3yAm1nPQG3ePmDrx4Ue3J1aDw9ZWmvmS8HgqMMXxno0n3er8Pt6Fdx0oaRivhFlUfdUBV/IClKLjFLnzLmCaWu5xyNW9yZShZXPNYOxuwuGZycugHiYmyqDpq3n04nkDWk5KO/oc6k4w39OZ0oIT3A7Aj52HcJ6ZR3kHCzG/mBWqdVLM46fP1Is3OUuV/dvqka54GQ2YWPH1B4EEaEeY0rrCUZK8TSMk1oa62NjXIvOsMkUp8mSu7WzJMQzoo+Gy2kc6KlirhvNgV4cwTwBvUPF14UUpPfkupyxdaNJKT3T0XXl6EypWdWhgYR4KK3ays2Uyk6ZnbjlNrBRqbWAsABO7NwUZv2rFu8uS6eB5ftKtWoyVOMbSavflFdF49To3Tw4bESRq2GeNVKkKLlkI8CIbWB0zMR5ekP/IMQpJWb8LKyT/lnXD0eDh03Fpvne931f8I5tvSB2EcrxRhf8nBxMlgeTyue4tuNjfy1rh2apxmpUo3fOcl9ESK3C4feb13b0b8Fz/NTpw2EBUXnw5a2uQuy/vBCPzr28cZBJXueSnhG5Nw25a8j2cEP1+H+soX/AJgK39sp+Jp7JU8DViMKyAE5SrXsyMrKbcRmUkXHSu1OtCp+lnGdKUNyx7mwOGRkA77PnJPCOPIbAdWdhqeSnrUDGzvLKTMHDu5i+1CJooBQCgFAKAUAoDTioA6lTaxFtQCPY6GsptbGGr7lE3r2B2CrKtrEhWAFhfkwHIG3Dr66WWEruXdluV+JoqHejsVqppDFZAoCb3Qe2I9Ub8irf9NRMav9dyVhH/sPpdVJZmueIMpUgEEEEEXBuLajmPKhlOzuj5rjdmT4GdWZ2aA+FhNJFBHbgjL38o9SF5eVUfaOCWVyjFf/AFTZe0a9OvTy/u8k2/J6EnsjHvhsQ2plw8xMryhSwRrABV7IHSwFyyr1zE1z7Lx0Yx4VS0baJa38yPiKSqwVlaS0t/0q28G2gcViZsM2SMBEGQWWSRtS7KRZu6JBcj5R1qRioU61RKyfj5f2WeHw2SjCFVXk7vXdJciuwQiZsoKRyHwg91GPS/yE8vlPDu88Tk6S5tfMm3yLM02l6/2c2PwEsDZZY2jP3hofQ8D9DSnWhUV4O/50JVOtCorxlc2rhAljNe5taJfGb8M36A4aeI9OdMzm7Q9ft1Oc62jcdFzfJeXX6EliNjzkoJ17FMudIhpYEkXt8pNtS12POrfAdmRl35nl+0u3ODenht3vJ7/A6/saZMmUZen878b+dXzo03HI1p0PLQxVaFTiqTzdfuR8uHeIWA7WHU5DxW/NTxU+Y48waoMZ2TKHfo/nn1PV4HtuliLRr92fvcn5nIcOGt2JL30yW+ID0KDxfiW4624VV8TLpPT6F7rH9WnjyfxPcMMan4xOnFI7Fj5FvCv5nyFYlOcl/rXxf5qZblbuevL03Z17Q3kkMfYwqsENrZE1JB45mOpvz4X53qNTwMFPiTeaXV/wZoYSm5cSbzS8SU2Dg5JZJCjJFE3Zz3dCQGIYEKTZbjPIOOgKkcNMS7QlhaeVK72/sg4yNN5eIryjdWv6XJJrYiU4XD4cFj45TOzINPHJ2TEsegdr1zweErV5KpOb9PuR5VODFVJS15Rtr81p8C7bB3Uw2FiRFiRmAGaQouZjzY16WKsrFJWqyqzc5cybSMDgAPQVk5holPFQfpQHNitnqylRdL80A/MEEH6g0Ta2MNJ7mjZmyzExOYEWyqAiqBc3JsuhJNvasuTk7sJJaIk6wZFAKAUAoBQCgFAKA4ds4ITQshXNwIGbLcg3Hesbe1bQm4SzI0nBTVmUbaW7ZQtlJFlL5WVrABSxHaKCp4W1y3qwp4y9lJEKphLXcXoQFTyEZZSOItz1rF0ZsSO7bWxCeYdfeNh/GuGKV6TO2GdqiPqSG4BqmLY9UBybR2dFOmSZA68bGsNJ6M3p1JU3mi7Mqe9G7scGElZZZFjRCeyc9ohPyqM3fW5sBZhxqBVwFBviWs+pYYTE1KlaMWk23v8An8nzHEAKip4L/Ftqwu6ra58Q7oBAs3i41Fg3dy35eh6NLPJ87adNjjMBPNbE2zX0F+otce166Z0SlJJWSLRu/Ji5iIMKWmQaO04vEB0swOVeguWPQcBwj2fGs8zjby0+hUYyeHpXlUVpPZLf4v8APiWyPcKRXEiTwRSDUNFhyup46drb8qsKWD4f6ZsqpdpZlllG68Xcr29EU0bsJJhLIAM02dREg4WdSl1foqsSb39cvG4jDzUFJNdLam0MFhMQuJOFvW/w1tbzIqPEkgWWV/vZUiB8xnZjb1UelWUanaVRaRjHz3KqdPsym9W34K7/APz9WdMWIA44V3/HiQB7IgqLVwPatXR1kl4I2hi+z4fpi1/6q/zkyQxQxEiHDxRRQO4BMUALSWIuO1eyrGpuCdS1uVVkOxlCpmqTcn8iwpdoU1JTcXLz+2v1IDHbOdZXhlQRzpa5TVGuLi4HhJFtRprqBqaxNSouz1Xz+BeQqRnBVIPuvk90ecDs6NXVsTJEqA3MebO7DpljJt6ki3Q1wq15STjSi2+uy+ZmVWVmqad+uyXxZ27Q3gYq64ZmGHjyjs2SO4UnLZQQ1xewu2veGhrhRwkVJOsu8+aZiGEVr1P1u9nd7+J9X3X2ZFh8OqwlmRviBmNyc4vfQAAeQAFekhFRVkeWxFWdSo3Pcl62OIoBQCgFAKAUAoBQCgFAKAUAoBQHBt3DGXDyICBdeJ4CxB18tK6Up5JqT5GlSLlFpFT2LsOSUZoyMPFwVzGDO4HF7vcRg8lAuBxN+G1SvOb1ehpToQgticxG7KtCYzJI5sSGlcuQ3G9zqB1A0sa1pVXTldGatNTjZlK2ZE0WLiVlIYSqCP2rH1HHWrWrKM6Ta6FbCLjUSZ9Owh7ifhH8Kpi3N1AKAoX+lLGBhBhL2ErdpIekcepP8W/YqHjKmSGhc9kU7OVf3VZebPnOMQFy8wILG6wr49fCpPyC1haxbyHGoELtKFP15fDqXtOWSFovbeT2Xl1+hcN3txJcRlfF/BhGqQJ3T9f0b8ybueoqdQwijrLcp8V2qo3jQ35ye7LltLFLg41gwyRo7K2QN3Y1tYZ2PE95lFhqxPqRti8VHDQvbySKyhRdaTnO9r69WVybaAYss2PCKLAEYhAzaanKgVU6Ws1een2jjGu6m7+FrFgqUY2caevk/wC7kVu1i8FFM8uIfNlZlhUhWVRf/MABvmbjcKBr14XGEqU6avP9T30Z1xdDEVYqMErW1tz8/I78EYJZgkMmFRWayZ4pXdudryMEv5Wq2WOlN5VIpJ9lTpRzShoSW2NiNh0aZUgzICwbMUUefZOSrMOIGZRe1dJYqplabI9LCQnUSSPW7yTrGSjCNXOcZ480rZgCXkbP4ic2g4C1eTxXb7hNxpJNFo6FKHder5u/0PW18OXVjiDhHQ2BaSAqRc2HxBJpqeVc6fb05vK6d/I3pRUZJ08yfg/6KLtLY5gsiPHiFckrh0YvIAAWLKQLrYDjz0uGqRh67xM3kg4tcy4jiIzV6l4tfu29UR+Aw6l7o2aNgY5ARZ0D6XZeYVsrZhp3dbcK61ZvL3tGtV4/nQ7znKCtLdap8nb79D6b/ov2gXwnYv48OxiI8r3X21X9mrfDzU4XPP8Aa1JQr51tLUuNdisFAKAUAoBQCgFAKAUAoBQCgFAKAGgAoBQEZtHYqzE3knQHQhJWUEegOl/K1Ad8EIRVVRYKAAPIaCgNlAKA+O7Q+07Q2lM2FvZbwCTgqIuhOfkScxFtbNpUCrS48rNaHpoVKGEwsY1NW+9bxfX5F63W3KhwdnPxZ+cjDgTxyj5fXj51Lp0ow2KXFY6riHaWi6ciz2roQzg2psSDElDPEsmQkrmFwMwsdOBHDQ9BWrinujpCtUppqDaucu1tl5cOy4SKJZLALZVWwuAxBtYMFva4te1YmnlajubUZx4idS9ivYfB4qAZUwMdmHdCSqSGv4pXaxN+NwGPGvO1uxa02m6l9df6J7xFKerm/T6W/o0SxPIyFtls2UfEbLGGDW4ISwLC/wA1+lc4dk4uCeWbWumvLxOirQimlV8t7W8TMUEwKW2daUsMrOylFU63MneZWA0IA49a6y7KxdSWWdV5bfM1danZ/wCzTpbd/YkTg9oPmYLBGCMixs5JGhvL2irxv8tvO4pT/wAfiorNLW/4jisRQXJv82t/PyNkG5xKRpNiZpEAQvGSrKzLYnvlc5XML2Jq2h2bh4VOJGOpzljZO9opN31ty+nyLDg9mQxEmKKOMniURVv7CpqRDcm92V/ebcmLEntYj2GIGokTQE/eA5/eGvrXKrQjUVmT8J2jUorJLvR6P+CrboNiMFtIx4pcpxAK5vldh3gwI0N+99W4CuNCHCeTkWOOdHEYVTpft5c0j6pUw88KAUAoBQCgFAKAUAoBQCgFAKAUAoBQCgFAKAUBgigNGCwaQoEjRUQcFUWFYsZbcnd7nRWTAoBQCgMUAoBQGaAUAoBQGjE4VJAA6hgCGFxwZTcMOhB50sZUmtjfQwKAUAoBQCgFAKAUAoBQCgFAKAUAoBQCgFAKAUAoBQA0BVN4ds4rCgsewKlssa5WLNc6Cwbjbjp/KpNKnCo7a+JHqTlBX0J/ZM7vCjSKFci5A4fTyrhNJOy2O0W7a7lZwm+RE8yTqqxI0qK6g8YyTlNzxKjy19alPC91OO7sR1iO809jq3U3jkxMkyyosYQKQBe4DZj3rnoB0rSvQjTSad7m1Ks5tp8jl2fve74hQyKMPI7xxya3JFspOtrE6cOfka2lhkoaPVa2MRrty1WjN22d6Xw+MERRTCFRnaxzKGOXNxtYEryrFPDqdPNzE6zjO3Ixg963lxqwoq9i2bK+uZsgYFgb2tmUjhypLDqNPM9+gjXcp2WxnZe+CFphiCseSRkWytqASLk6i/tSeGdll1ujMK61zHX/AKwFsZFCmRopIu0Di9/n4G9raDlWnBtTcnunY24t5qK2INt8p7TN/swEbsoRiwdgDyGbUn05Gu/s0NFrqjlx5avTQuOycb20KSFcpZQSp5HmL+tQ5xyyaJMZXVzzhNsQStljmiduNlcE2HkDWXTkldoKcXomd1aGwoBQCgFAKAUAoBQCgFAKAUAoBQCgMUAvQC9AZoDFAZoDF6Ag8Vu+JcSJ5HLBRZUPhHp6niT/AEt1VVqGRHN005ZmTlcjoQOG3XiBmz/EWWTtbMB3WueGnmRXaVeTtbSysclRir35u5r/ANWAGxJSRl+0AKbW7oHIadCRzrPHdoprYxwVd67nO+48BiCAsHFrODrcHj6/1rZYqea79DV4eFrHcd3g0/bSNnzQ9i6kCzDmbW4mufGahlXW5vwlmzPpYwm7UaTxTRkqIlKBNLWOby+9+QrPGllcXzHCjmTXI4W3PPxQmIdVlZmZbJ897i5W40NtDW/tO14rQ04G9nudOA3WWGWGRXPwkKWPA3LG/X5jzrWVeUouL5u5tGioyTXI2bK3YiiMhb4mdy4zDUX4jTlWKleU7LoZhSjG7JxECgAAADgBwridTTFgI1OZUUHqBWczMWR0VgyL0AoBegF6AzQCgFAKAUAoBQCgFAKAqe29ozvjUwkUnYqUzlgBmbjoCQeAHLoalQhFUnUavyI85ydTInY14bGTpi3wbTmQNFmWSy542I04Cx+o5isyjB01Utz26mFKSnkv8Tlg+1NjZcL9rlARA2bKl7kIf0fvVs8nCU8q3NVm4jjmZne7b0iSrBFOsTJGXkclRmbLdUGbS50P7XlShRi45pK92K1Rp5U9jbtbeJ32auIifJJdFYi2jXswsRz4+hFYhRSrZHsZnVbpZluadrbxzFsKFSWG8iK5bJZwSoI0J8+lZp0Yd7VPQxOrLu6NFs23MyYaZ1NmWKRlPQhCQfeotNJzSfUkTdotopOA3gxE4w8AkMTOGLTMFBfvEBUuMv5X0t6zZ0YQzTtfw6EWNWUrRvYk8TjcRNjThFm7JY0UlgBmc2Uk3IPXgOntyUYRpcRq7fyOjlKU8t7I1w7YnjkxmHaXtOyhd0lsAwIjDWNhYnXp8ppKlBxhNK13sYU5Jyi3siHwu3MUY4mjmmklZrMjRDsrXPz5R0HA9a7Tp002pJJfM5xnNpNNnfi9qYmTHSRK88aDLZUEZK+AFjm+U3J011GnKtFCEaSlobOU5VHHU795dpyYWGKHt/jSNbtWygqga5Y6BeYHpeudCmqknJrRcjerNwSjfV8z3uvtN8Vh5YjN8eMle1WxuCTlcciNCPQedK9NU5KVtHyFKbnFq+qIv/HcW+TB6piVciWQAaoLWIuLd641t066dHSpxTqcuS8TRVJyahz5kts7Hy/4jNC0hZEiUhbC18kZJ4X1JPvXKUI8GMudzopS4jV9EiHw23cQdlyzGVu1EigPYXsXjBHC3Anlzrs6UOOo20sc1Ulwm76nbtHbc0c+DCl3V4szxqFu5settefEcK0hSjKE78mbSqSUo+KMbf3sLYeYRdpBPEY7hgtwGYeo/wDtKWH76zapmKle8XbRot+CcmNCeJUE+1RJLVkpbHzvC704jsuzLkO8xQTuFyooC90G1s3r149LCWHgnfotuZCVaVreO5YNsnFYWOOcSmVY/wDOQ5e8pPiBsNRe2luANtDePSyVG4tWvsdp5oLMne25yQY/FPh8Ti2kKKY3aFABZRa6m9tTaxv5+oGzhBVI00vM1UpZHNvyOHG7z4j7ApCyrJZbz9zKdel768PDXSFCnxbNq3Q0lVlw+d+pI70YueP7M0c7oJWSNlAW2vFhdSbm/ppWlCMXmTW2pvWcllae5bcJGyoqs2ZgACx4m3M251DerJKN1DIoBQCgFAKAUAoBQEftXY0OIt2i3K+Fhow9GGtbwqShsaShGW5q2XsCHDsWRTmPFmNz7/1pKpKe4jCMdjcmyoxO04BEjDKxvxAAHD6D2rGeWXLyM5VmzczXBsOFZHky3aQ3bMb6386y6kmrXMKEU72ND7s4cpImUhJGDsoOmYHiOlbcad731McKNrWOrHbHjlEYcE9kQyG+oItr05CtY1JRvbmZcE7XOvEwLIjIwurKVI8iLH8q1Ts7o2aurELtHdyE4Uw20QMyHmp43BrrTrSU8xynSi4ZTEGwIZoYe0BLIgUSAkPZdPENf/tY40lJ25meFFpXOrA7uwRK6qvjBViTqQwIOv8APjWJVZSabexsqcUtEdWzdnpAgjjFlF7X46m/GtZScndmYxUVZHiPZUaztOARIwysb8QABw+g9qy5yy5eQUFfNzPOI2NE8wmZbuFy6nS2ulvrRVJKOVPQZIt3seDsGHO0gXKXQxtlNgVIta3tr5Vniyta+xjhxvexjZewIcOxaNTmPMm5rE6kp7sRhGOxrx27UEsjSsGDtYEqxF7ADl5Ae1bRrTisq2MOlFu9jm/1Mw1stny9Mxt7cK29pqXvc14ELWsdWM3chlyZg141yKQxBt9K0jVnG9nubOlF2ual3Tw2R0yEh7ZiTqbG/H161njzve+w4ULWsTMMYVQo4AAe1cjoRke7mHETxZLo7ZiDrr1B4g8K68aeZSvqc+FG1rHR/hSdgYDmaO2WxOtul+OlaZ3mzczbIsuXkZXZkYg7CxMeXJa/y8LXrOd5s3MZVly8jTJsKFoBh2BMYtYX6G41rKqyUs19TDhFxy8jVj92oJipcMSoCjvEeHgbcL+YrMa047GJUoy3JTCwCNFQXIUAC5ubDhrXJu5ulY20Mig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data:image/jpeg;base64,/9j/4AAQSkZJRgABAQAAAQABAAD/2wCEAAkGBxQSEhUUExQVFRUXGBcWGBcXFx4cGhwcFxYWGBwYIRgcICogHB0lHRwXITEhJSkrLi4wGB8zODMsNygtLisBCgoKDg0OGxAQGywmICQsLCwvLDQsLCwsLCwsLCwsLCwsLCwsLCwsLCwsLCwsLCwsLCwsLCwsLCwsLCwsLCwsLP/AABEIALUBFwMBEQACEQEDEQH/xAAbAAEAAgMBAQAAAAAAAAAAAAAABQYBAwQCB//EAEMQAAIBAgMFBgMECAILAQAAAAECAwARBBIhBQYxQVETIjJhcZEjQoEUYnKhUlOCkrHB0dIVMwcWJIOissLT4fDxs//EABsBAQACAwEBAAAAAAAAAAAAAAAEBQECAwYH/8QAOBEAAgECBAMFBwQDAAIDAQAAAAECAxEEEiExE0FRBSJhcZEUUoGhsdHwMkLB4QYj8WKCcpLSM//aAAwDAQACEQMRAD8A+40AoBQCgFAKAUAoBQCgFAKAUAoBQCgFAeJpAqlmNgAST0AFyaJXdkYbsrs+bR7+W2jMQC8LKsSC9tUuc1jwuS4+i1pSTnXdNstMVhuF2fGslre78nt/BYE35i5xSD0yn+dWHsM+pQe2R6Fg2XtBZ4xIlwDcWPEWNtbVFqQcJZWSac1OOZHZWhuKAUAoBQCgFAKAUAoBQCgFAKAUAoBQCgFAKAUAoBQCgFAKAUAoDBNAV/ae90ERyreVvu2yj9r+l6k08JOau9CNUxUIuy1IHF76zN4ERPW7H87D8qlRwUV+pkaWMlyViA2tt2ZkYySuRbhew9LCwrerGnQpuSWx0wcKmKxEKTe718uZXZYgsK2HxYskznmRNbQ+g7H99q8hRrTjiOJfRv6ffU9/Vhxc1J/pknFfD8ZMROGAI4EX969xCSlFSXM+aVIOE3F7p2LNuptdMOr55CAWHcsx0ym5AAtcnKNeQqHiqM6kllRIw1WME8zJzD75wktmDKARlNr3B52Go59eXpUeWDmrWJEcXB3uSmD23BK4SN8xKltAdACBrcaHXhXCdGcFeSOsKsJO0TftLaKQIXkNhyHMnoB1rFOnKbtE2nNQV5FD2lvbPJcIREvILx+rH+Vqs4YSEd9WV08VOW2hZt1tpI65FkvYaCQ/FuSS1+RF+BFQcRSnGV2vsTKFSMo2TLDUckCgFAKAUAoBQCgFAKAUAoBQCgFAKAUAoBQCgPMjWBNibchxoYZXm3zw4/WH9n+pqUsHU8CM8XTIzam+xItAmX772v8ARRp9SfpXangec2cqmLv+lFdxW2J5FyvKzL04X9uI8qlxoU4u6RGlWnJWbOGupyFGDg2gA7xxHRScznoiAlvyDH6VSdtV3CmoLd6/Y9R/jlBriYjp3V5s4MHi88zM+iyllfyWTT2W4I/CKoJU7UrLlr6Hq60MkY5f27fA7tjMQrRto0bFSOmp097j6V6jsqtxKCXT6Hif8gw6p4riR2mr/ckKsyiFAduB2pJCpVMozEEkoCdOGp6HX1rjUoxqO8jrCrKC7pqxuOkmbNI5YjQX5fQaCtoU4wVoo1nOUtWc9dDQypINxoRwIrDV0ZTsXfdHeMuexma7fIx5/dPn0PP+NbisOo96GxPw1dvuyLdUEmigFAKAUAoBQCgFAKAUAoBQCgFAKAUAoBQHiVgASxAABuToLc9aLXYw2ktT5dtiPD52aGQsCSQvZ5VAvwBuNB6Vc0XUslJfEqaqhfusjakHEWoBQC1AQmJn0mk/SIgT0Hec+wUf7yvHY+rxsT4L+NEfSOysLwaFKn4Zn5vYjY60RYV90TCzfGjk5TJZvxr3W9yA3+8qX2PV4VZ0n5fyjz3bOH4uDdt6b+T/AD5ErXqDxArIFAKAUBi1AZBtqNCNb9Kw1fRmT6Purt37QmVz8VRr94fpD+f/AJqoxNDhyuti0w9bOrPcn6jEgUAoBQCgFAKAUAoBQCgFAKAUAoBQCgFAQu8W1cOiNHMcxYf5a6t1H4etzXehSqSd4+pwrVIJWl6HzM1c6lSKyBQCgObaE+SNm52sPU6VGxdXhUpSLDsvDe04qFPle78lqyD2kMuSL9Wozfjfvt7Aqv7FeNpa3n1/g+lUdbz6v5LRHPHXdGtfc7Y+9C6jxRkTL6aI/wDFG9ENc23TqxmvL+URnFSeWW0k4v47fyTmHlzqGHMXr2lKanBSXM+bYii6NWVN8nY2GuhxFYArIFYArIFAbcJiWjdXQ2ZTcH+XpWk4Kays2jJxd0W3aW+V4k7EWkOr3FwtuQvxv/DzqBTwfeebYmzxfdWXc69kb4Rsn+0EI4PJWII66A2rSrhJKXc1RvTxUWu8e8ZvpAo+GGkPoVHuf6GsRwdRvXQzLFwW2pjYO9qzNklAjYnukeE+VzwP8fypWwjgrx1MUsUpO0tCz1EJYoBQCgFAKA0z4tE8bqv4mA/jWVGT2Rq5Jbs5MbtuCJlV3ALWI4nQmwNxoB5mt4UZyTaWxpKtCLs2dTYtAbF1BPLMK0yvob5o9TfWDYUAoBQCgIPeLYaz2bJdxpcMEa3qQQfQj612pV509jjUoRqblM2tsQwpnJde8FyuoB1BOjKxBGnlU+hieI8tiDWw6pq6ZEVMIwoBQEfjWDSoreBLyv8AhQE2+tiP2hXn+3K/dVOO/wB9j1v+OYdxpzr833Y/HcgJZS7Fm8TEsfUm5qpjHKrLkezjFRSS5HqOtkR6+514CYJIpbVdVYdVYFWH7pNaVY5oOxGmm1pvy80SWygUMkLcY2I9Rc6+nP616DsevxKOXoeS/wAioJVo147TXzJCrc86KAUAoBQCsAVkCgFAKwBWQWrd3esxgRzksg4PxYeR6jz4/wAoFfCZu9AmUcTbSZPz72YYIWV855KAQT7jT1qKsLVbtYkvE00r3JPZuPSeMSIbg+4PMHzrlODhLKzrCamro6q0NxQFe3h3nGHbs1TO9gdTZRe9vMnThUqhhnUWZuyI1bEKm7JalAxuLaZ2kc3Zv/QB0Aq0hTjBWRWzk5u7NNbWNTFqWBZNjb0SRxujEMQt4y/UfKTz0vbzFudQq2FjKSa66kuliXGLTJfZ2+sZU9spRgL90XDenQ+unnXGpgpJ93Y7Qxcbd4gdob5yu943WNRwUFT9STxNdadCil3mn8TE3iJO8YtLyODHbwSzWzzaC2gIUXHOy2ua6whQhtY5ShiZbxl6Mm9m78lFCygSEfMHAJ9RwJ86j1MNTbvGSJEJ1krSg38GR+J3vnZyyyhByUZSB7jX1rpGhQSs2vU5SeJbuov0ZwbR2y89u1kDW4DQAfQV2pxo0/0tepznTxE/1Rfozj7Reo966cWHVHP2er7j9GO1XqPenFh1Q9nq+4/RjtB1HvTiw6r1Hs9XbI/RkHiZu5I/OV+zX8Edmb3bsv3WryGKq8bEuXJf8XyPo/Z+H4NKnS91Xf8A8n+Mja1LQ2R1lEavue6ycCSE1nhl/TXsn/FHlW/7piPvXXsyrwcQ4PZ/R/2VfamGdfCTglrB5l5Pcle0XqPevV8SHVep4fgVfdfox2q9R704kOqM+z1fdfox2q9R71jiw6oez1fdfox2q9R704sOq9R7PV91+jHar1HuKcWHVD2er7r9GO1X9Ie9OLDqvUez1fdfozHbL+kvuKcWHVepn2at7r9GZEq/pD3FZVSDdrow8PVSu4v0PdbnEUBigM1gGKAuO5QZHyDxOO1cfopYiO/RmJJ9FHWqrF1FOdlyLPCwcY3fMs+2to/Z4Wkte1rC9r3YC1cKVN1JZUdqlTJHMcWLxn2rCu+Hcq1r6GzAjUoehI5+ldIw4dVKaOcp8Sm3BnzUm+vXrVwlbRFWxWTAoBQCgFYBG47ZKtqllb8j9OVV2K7Op1e9HRl92b29WwtoVO9DpzRyRrGAEeJElHzOz5H9SHGQ+eq9cteZxFCtQn3r2+Hy6nsKGLWIXEozvHpZXXwe/wCWuaJmVGyvh0U9CZPf/M1HmNDWkVmWkiSlUkrwnf4L7HkTx/qY/eT++tsj976GGqy/c/RfY9don6mP3k/vrPDfvfJGmar7z9F9h2kf6mP96T++nDl73yQ4lT3n6L7DtE/Ux/vSf304cve+SGep7z9F9jHaJ+pj/ek/vpw5e99Bnq+98l9jemGfEOsaKoIQ5I7kX1LmxY8TcnU629K0lKNGLnJ+b/4IVo0k5T5vV/8ACQwey4o2w0kzBY3MkU6PoyOFkFyDqAdDrwJHUWiTr1JKcYLVWafXU0nXnNThDdWaa5q6M4GHCNDHG0wVxiHzPY6x2te9rC4VbdC3rW0p4mM5SjG6y7eJyxEq6qOWXSy9Tq2nsMODLCM/by5IETgES93N/wANteANz5aUcW4vJU0yq8n4vkR6eIa7s9LLXzILFExNJAwSUKwLeKwZQVJBUg27xBvxsKmL/alUjpdFlRhmSqJ2b8tvic32hP1Mf70n99ZyS975IkZJ++/l9h9oT9TH7yf30yS975Ixkn77+X2H2hP1MfvJ/fTJL3vkhkn77+X2MidP1EfvJ/3KZJe98kYyy99/L7GRKv6iP3k/7lZ4cuvyRq21+9/L7G/DoHJtBFYasS0gVR1LGSwFayTitZfI5Sqyj+538l9hiOze0cMQZ+cgLgfRWY2H3m1PICu2FwletLTb83ZGxHaCwiz15+UdLndgNkKlmfvNxGmg9B18z+Venw2Bp0dd31PF9ods4jGO17R6ffqSVTSoFZAoBQFj3e2U0qqEIQsXYydmjkKmVQozggEsWN/uiqvGVZZ8qexY4SnHLmaLpsjZS4dWALOzsWeRvEzHmT+QHAAACoRMKjv/ACMZkXXIEuOhJJv9bWqywKWVvmV2MbzJcisJKwBAJAYWYA6EdD1qa4p6siJtbHmtjAoBQCgFAKAVgGrEYdXFmFxXOpShUjlkrnfD4mrh5qdOVmRk+HaNcpHawjgODJ5q1u7+YPMV57GdlTg3Ol+efU9jgO3KeIeWq8k+vJ+ZwS4Tul4znQanSzJ+JeX4hdfPlVYqmtp6P6+R6ONbXLPR/J+TOWuh1a6mQxrNzV04s9CSlzR0VyZ2YCDObssvZ3szxoWy352A/KuVWrlWlr+LsR6sXHZq/i7Fq7PKIsNEY8TIbvBMpytCAdc3EgA3Nr9RbgKqs2ZyrTvFLSS5S8itabvUksq5rr5FhwG6UKsZJx9ombVncaX8k4W9b1W1u0aj7tLux5JHCWNqOOSDtHoiXOzYbW7KO3TIv9Kh+0VfefqyPxJ73fqQ+0N1lv2mFY4aYA5SvgN+IKnQA+XsamUu0ZfprrNF79SRSxVu7VWaJWGwyyI0MuXCCEgzKO/LO54MOGYcx4tW4aCrRTlCSnDv5tnsoroTuLw5cSPfvtyUUVbE4RkPeR0vqA4s1uXIX9bVawkpLR3+hYRxEWtNfI1dnXSxh1megooaOcnzM0Nd9zqOHWMZpiRzEY8Z8zfRF8zr0B41xc3N5aevjy/s0vmTa0XOT2X3N0eGknAzfCiGqoun1sef3muat8H2Td56v9/0UGO7dhRvDDay5yf8Erh4FRcqiw/91J5mr+FOMFZI8nVqTqyzTd2ba3OYoBQHb/hb3yhoy9gTH2gDjMoYXU21sRoOtRfa6d7MkezVLXsBsmU+FQ5BAIRlcrfhmCk5fratliaT5mroVFui3bkSqAYgyuyZixQ5lXMVsucd0to1wCbVW4ipGc7xLHDwlCFmWuuB2PnG+byNiGLBxGtlQkHLwF7ctTf2q1weVQ03KvE5nPwICphGFAKAUAoBQCgFAYJrDaW5lJvY1mWx4aZgt7/MVLDToQGsfumobxkFifZ2tbXTJ3sLeF9oT818bfnmjlxGA72eI5HHMaD/AMVyxfZ1Kunbcm4DtmthkqdVZoPk9/gyNmiVjZwIZetrRv5kDwHzHd8lrzlbD1cNK0ldfm3U9nhMbTrQz0XmXT90fv8Am5xzwMjZXBU8bHoeBB4EHqNK1jJSV0WEJqavE11sbE9unPGkmYzzQsBqUjzKR97jp6rbzqDjYzlG2RPzdiBjYzlG2RPzdn8P+lz3GizifFNZnmkYZguW6pYDTlc6n6dKpu05ZXCitorbxZWY95XGktor5vUtNVRXisAUBVN84+ylw+JQlGD9kzKoY5XB1AINyBmtp81XPZsuJCdGWqtdK9iZhnmjKD2tcqW8+HRZCV+1OxN2edcoPoMoP8LVcYGcpQs8q8ETcNJuNnZLw/6QlTiUbcPh2e9rWGrMTZVHUsdB/PlWs5qK1NZSSN0Utmy4cZ35ykWC+ag+H8Td7oFrehhKuJe2n5v9iLi8VRwsc1d68orf4/lvM7sFssIcznO/G54A9RfifM6+lekw2Bp0Eub6njsf2tXxjy7R5JEgDU1NPYq2mnqZrJgUAoDp2bAHkUN4fE5+6oLN/wAINcq08kGzpShnmkfSNjYIGAGRAWkJkcML6yHNl15AED6VRlybW2JhyhTsUCsLEBQLg8tKA6sLhUiUJGqoo4BRYUBuoCO2lshJlcHQutr3NrjVTbhcECtqc3CSkjScM8XEosW7zPnVBNmX5njyRsR8oJbNfoSAKnrG97VaEJ4NqOj1ISp5DMVkwdL4GVRmMUgXjmKMBbre1q0VSD0TRtklzR4OEcJnKNk/SynL72tTPG9r6jJK17aGqtzUUBigPLsoKs6hkVgXUi90N1fTn3Sx+gqs7Wozq4WShutV8Cz7JrcPEWvumvt8zL4MpK+HLeKyK55658PLfn3u4fxtXn54qVfC08ZH9dN97y2ZeU4RhUlSa7s02l8pr01+Bow69xZAtj2zQOOd2USLfzDGRPapuDxiXaDjfu1EpI4Y/DN4RJ7wXyvb56M7JNltIADGxBzWuLWy+I35ZeZ5Vf1eFUTjOzKDD1a1CanTun+bkJNhmjXKR2sOpynRlvzU8VPpoeYNUGM7JlB56X59z1uA7dp13lrPJPryfmcEuEuC8RzoNTpZ0/EvT7wuPThVYptO0tH8j0sa2ynp9H5P+Cx7s41hE0f2sIGVlWJMPnckg8wmp+pqvxdJZ1LJ8b2X1K7GRjnvkvbney+v2LD/AKN8QPs7RHR43N1PEBteHrmH0qu7YptVVU5NfQhdod6rn5NFsqoIIoBQFW31mzPhoFzljJ2p7MZnVYwRmA9T/wAJq17NjljOo7WtbXa7J2Eh3Z1HbRW12u+RTt4scJG0xM0tjYpKhTKR5aC/7Iq7wdPJHWEV4rUnUaTgruKXimcDQLGLzEg8RGNHPTNfwD116DnUnPKby0/Xl/Z0vdXTsl+57f2b48LJPbP8OIarGot9bHW/3muxq3wXZP76v9nn8d27CleGF1ezm/4/LExs/BrniiUZVZwDbjbVmN+uUHXjUvtWu8HhJSpaPSxSYCLxGIcqvesm9ddeXzPGx5FMBxM3ejiA7v62Q+BLcx4SR5jkDVL2lj61WNLCU335JZmW9DBwo1Z1NtXb/wAYrd/Y58OWSMMwBzSZSeF3clmVRzC314Aac9Kt6GLp0KkMHBXaWvh5kDE4V4hTxUnZbpW5bK/n8zsq5KMUArAJrd3AuZO/G4jdWRnykAAjjc6crehNQ8XKMqdkyVhoyU72Ppa8NOFVZZmaAUAoBQA0B8v2zgVSeQPIiXdiEF3kykmxEcYLW6XtVlHGQjBLd2K54WUpN7I6dnbHlYgwwyX5S4gKiL98QgszkcgxAva4PCuFXFymrLRHenhYxd2y3YDdyKIAhpGksbyF2LEtxJBNtfSohKM4Ld2KNi+aV5DoXkkZiR+jqbZfLhQPXQqG9ewxh2DpfIxIt+ieIF+h1t6HjVrha7qLK9ysxNHJqtiAqWRResg8MxzBQLkg2F9Ta3dUW7zWubXBNja50qBjcbHC5XON4vRvp5lhgsF7RGTjKzXL+Tdh4PtMQjQ/HiUmE3tnivfJfkyNa1+GnU28ri7dn13OOtGrv8T0NCpxEnVVpRazeD6+Ulv/AMLHtHAE4R5EVo5myYlgvj7RAhNhyaykep8687hcU6WLjd91aLyO2bNPI3prFeT2+ZK7Yw1sE8kMskiusbXZy1004X4XGpPPXrX0HCtOornn8VGUYNc1uUSroqCKayzPIot2SXuObv3V/wCa/wCya8p2u4SrZIrz+p7vshVFgUptvM9PBI1bFxzxP3ZRCDo0mQMwXnbuk/Qc7XqvxNGNSOsb+BY1aaktVfwJ2YtEft2DVhFcIRIxzTFmsxC6kgm3O9wTbSq5WqR9mxD1302iR6cVUfAqvXr0LXsbenD4gAZxG/ONzY38idG+n5VUYjs+tSeiuuqIlbB1aXK66omc443FvWoeSXR+hF1ITa+9MMPdQ9tLySPXXzI4fx8qm4fs6rUd5d2PV6Einhpz1ei6lWmfs/8AacXnLYgDssRh3PwtD8O1wLW5a3s1WkVmfBo/t3i/3eJYQ/2Lh0bd3eL5+JWMVtGRpRIX7R0YFXKgE5SCpOgJ4DjerOFGMYZUrL1LSFGChlSsmttzuw8CDEvpcMO0jJ10fv8AvZrX4901b9iSi7qS7y/g8r/kKqvDwlfRPK1yuiWr0h44lN3sA8nayLbuo8URPDOwszei6D6sOVeF/wAm7Rg6scOtk7s9N2bRVCmpT3k7/wDqtvXf0IaaJWdMNC1oMNmvIeBdf82c+ScB5kCmFk8PSljan/8ASekUT67deeRrezl5fth8d34HkSiVxIAViRSkCHiFPGQ/fc6k1fdjdnuhB1an65aso+1cZnfBhst/F/ZcjfV4UxlCLi97X1txtzsTzrDvbQyrcy57P3ddzmjkWGEgFTGLzMpF+9K18nHglvWqWrVnJtSZbUqcErxRKpulhbgujTEagzO0hv17xNcTsTgFqAzQCgFAKAUBrECglsozHiba+9AbKAUBFYjeLDpIY2ksw0OhsD0zWtXZYepKOZLQ4uvBOzZz4zbuFe8RmUE/NbMvuQVNZWHqpZkjDr0no2UveTCRRy/BZWVhm7pBAPMCxJA8jVjhpylHvECvGKl3SPw2FeQ2RSx8hw8yeQ8zXaU4wV2coxcnZG+LZ6SHJ3p2vrHh+9Y/enPcSx6FiKr6+KhOLha6fUn4ehUpyU72aNPZsrj4scUpkJR75xnQlckjFVIbipkTuvqGF7X8pilw4Spx78Ocb6x8UerpLMs8oa218vDqudntuiw4VcVJiTGMTGpEZlWMKHQtmCvGzCzZVNiDYHv87G8HAYDDYqnLRprn9Gcas6cKallur2vs/BrkcmL2k8MMsBRkVnAKE37Fna5W/OJ9SjDTUrpoBe9k1nSrLD13qtn16ELtGi6tHiU9Xb1XXzXP1IGRwoJPAAk/SvWVJqEXJ8jzdGlKrUjTju3YgZmIiW/ilYzN6AlEH/6N6OK8XmdWtKo/L47s+lRhGDUI7RSj9zkJrodEruxJ7H26YpRLJeQxoViQnuqxAUHooC5uAub/AFqFiMKqkMkdLvV+BmrhFKnw46Xer6knA+FxDwRyqCzCSbESg5bko75LjWw4npYDrUWSr0oylB6Kyit9OpHar0oylB6KyS/k14LB4IwRSNnAOIaNxm+TvldOVl7MkjzreVTEqpKKt+m605mledfiOP8A43Wnr87m04+LCmQQALNDMwRz3s8ZJUoettPoLjnWeDVrpcX9MlqujOfDnVtn2a9GQmPxzOZMt0SQ5jGDdc3E2Hrcg8am06CilfVrnzJdCEYNN7rmRtdCxJGOb4ccnOF8jfgfM6/n2o9qzhavBxKfXX+GVXaGG41OpR95XXmvxFlwGEadwiG2mZ35IvX1Oth9eANXPbHa0MHS7us5bL+Tw+AwXElxKi7qfq+nl1LIu0MO6HB4bEKj5SilAXy2FybjTNa5uTx1r526OIUvaa0G1e78T0KUlLPJXtrb+v6Ka2GRg0GHN8PFYz4hzlRyuoUsOEYOthcsTz416KjibSjXxKvL9kFyN6tGeXKu65fF6728X1eiR5wkrOxIt2XykqVZvvZbnKvS+p8q9hg516kc9VJeB5jHQwtN5KN2+bvdfDRHXU0rhQH0HcbaAeExnxR6eqm+U/xH0FVGLp5Z5lzLPC1M0cr5FlqKShQCgFAKAUAoBQHLtDHpAmeQ5V4XsTr00raEHN2RpOagrsqG9O3IcRCBG7hgwOXKRcWIOvDS96nYfDzhPvIh168Zx7rKlVgQRWQYoCe3VwyTNJFKoZGCEqeByyL/AFqBjl3UyZg33mj6HhsMkahUVVUcAosKrSxKlvVswQpJLlSXDls0kEik2ZmF3RgDa5NyCLXJN11qox3Zym3Wpyyy6lnhMRKUlC9pcmvoyEhxjxTCfCYXLdQsySxsjWFtR3CeQ1QtewupsCIOAxbw7yVZp+P5r8iXUoxnDJVl5Waa+v19SzbZhXEQpiY1WXu2dFIcSRN4000Yqe8Od1I0zGrbHYf2ileH6lqn4lfh5ypTdOen8PkygbwbJZYwYW7TDyFQJL3yAm1nPQG3ePmDrx4Ue3J1aDw9ZWmvmS8HgqMMXxno0n3er8Pt6Fdx0oaRivhFlUfdUBV/IClKLjFLnzLmCaWu5xyNW9yZShZXPNYOxuwuGZycugHiYmyqDpq3n04nkDWk5KO/oc6k4w39OZ0oIT3A7Aj52HcJ6ZR3kHCzG/mBWqdVLM46fP1Is3OUuV/dvqka54GQ2YWPH1B4EEaEeY0rrCUZK8TSMk1oa62NjXIvOsMkUp8mSu7WzJMQzoo+Gy2kc6KlirhvNgV4cwTwBvUPF14UUpPfkupyxdaNJKT3T0XXl6EypWdWhgYR4KK3ays2Uyk6ZnbjlNrBRqbWAsABO7NwUZv2rFu8uS6eB5ftKtWoyVOMbSavflFdF49To3Tw4bESRq2GeNVKkKLlkI8CIbWB0zMR5ekP/IMQpJWb8LKyT/lnXD0eDh03Fpvne931f8I5tvSB2EcrxRhf8nBxMlgeTyue4tuNjfy1rh2apxmpUo3fOcl9ESK3C4feb13b0b8Fz/NTpw2EBUXnw5a2uQuy/vBCPzr28cZBJXueSnhG5Nw25a8j2cEP1+H+soX/AJgK39sp+Jp7JU8DViMKyAE5SrXsyMrKbcRmUkXHSu1OtCp+lnGdKUNyx7mwOGRkA77PnJPCOPIbAdWdhqeSnrUDGzvLKTMHDu5i+1CJooBQCgFAKAUAoDTioA6lTaxFtQCPY6GsptbGGr7lE3r2B2CrKtrEhWAFhfkwHIG3Dr66WWEruXdluV+JoqHejsVqppDFZAoCb3Qe2I9Ub8irf9NRMav9dyVhH/sPpdVJZmueIMpUgEEEEEXBuLajmPKhlOzuj5rjdmT4GdWZ2aA+FhNJFBHbgjL38o9SF5eVUfaOCWVyjFf/AFTZe0a9OvTy/u8k2/J6EnsjHvhsQ2plw8xMryhSwRrABV7IHSwFyyr1zE1z7Lx0Yx4VS0baJa38yPiKSqwVlaS0t/0q28G2gcViZsM2SMBEGQWWSRtS7KRZu6JBcj5R1qRioU61RKyfj5f2WeHw2SjCFVXk7vXdJciuwQiZsoKRyHwg91GPS/yE8vlPDu88Tk6S5tfMm3yLM02l6/2c2PwEsDZZY2jP3hofQ8D9DSnWhUV4O/50JVOtCorxlc2rhAljNe5taJfGb8M36A4aeI9OdMzm7Q9ft1Oc62jcdFzfJeXX6EliNjzkoJ17FMudIhpYEkXt8pNtS12POrfAdmRl35nl+0u3ODenht3vJ7/A6/saZMmUZen878b+dXzo03HI1p0PLQxVaFTiqTzdfuR8uHeIWA7WHU5DxW/NTxU+Y48waoMZ2TKHfo/nn1PV4HtuliLRr92fvcn5nIcOGt2JL30yW+ID0KDxfiW4624VV8TLpPT6F7rH9WnjyfxPcMMan4xOnFI7Fj5FvCv5nyFYlOcl/rXxf5qZblbuevL03Z17Q3kkMfYwqsENrZE1JB45mOpvz4X53qNTwMFPiTeaXV/wZoYSm5cSbzS8SU2Dg5JZJCjJFE3Zz3dCQGIYEKTZbjPIOOgKkcNMS7QlhaeVK72/sg4yNN5eIryjdWv6XJJrYiU4XD4cFj45TOzINPHJ2TEsegdr1zweErV5KpOb9PuR5VODFVJS15Rtr81p8C7bB3Uw2FiRFiRmAGaQouZjzY16WKsrFJWqyqzc5cybSMDgAPQVk5holPFQfpQHNitnqylRdL80A/MEEH6g0Ta2MNJ7mjZmyzExOYEWyqAiqBc3JsuhJNvasuTk7sJJaIk6wZFAKAUAoBQCgFAKA4ds4ITQshXNwIGbLcg3Hesbe1bQm4SzI0nBTVmUbaW7ZQtlJFlL5WVrABSxHaKCp4W1y3qwp4y9lJEKphLXcXoQFTyEZZSOItz1rF0ZsSO7bWxCeYdfeNh/GuGKV6TO2GdqiPqSG4BqmLY9UBybR2dFOmSZA68bGsNJ6M3p1JU3mi7Mqe9G7scGElZZZFjRCeyc9ohPyqM3fW5sBZhxqBVwFBviWs+pYYTE1KlaMWk23v8An8nzHEAKip4L/Ftqwu6ra58Q7oBAs3i41Fg3dy35eh6NLPJ87adNjjMBPNbE2zX0F+otce166Z0SlJJWSLRu/Ji5iIMKWmQaO04vEB0swOVeguWPQcBwj2fGs8zjby0+hUYyeHpXlUVpPZLf4v8APiWyPcKRXEiTwRSDUNFhyup46drb8qsKWD4f6ZsqpdpZlllG68Xcr29EU0bsJJhLIAM02dREg4WdSl1foqsSb39cvG4jDzUFJNdLam0MFhMQuJOFvW/w1tbzIqPEkgWWV/vZUiB8xnZjb1UelWUanaVRaRjHz3KqdPsym9W34K7/APz9WdMWIA44V3/HiQB7IgqLVwPatXR1kl4I2hi+z4fpi1/6q/zkyQxQxEiHDxRRQO4BMUALSWIuO1eyrGpuCdS1uVVkOxlCpmqTcn8iwpdoU1JTcXLz+2v1IDHbOdZXhlQRzpa5TVGuLi4HhJFtRprqBqaxNSouz1Xz+BeQqRnBVIPuvk90ecDs6NXVsTJEqA3MebO7DpljJt6ki3Q1wq15STjSi2+uy+ZmVWVmqad+uyXxZ27Q3gYq64ZmGHjyjs2SO4UnLZQQ1xewu2veGhrhRwkVJOsu8+aZiGEVr1P1u9nd7+J9X3X2ZFh8OqwlmRviBmNyc4vfQAAeQAFekhFRVkeWxFWdSo3Pcl62OIoBQCgFAKAUAoBQCgFAKAUAoBQHBt3DGXDyICBdeJ4CxB18tK6Up5JqT5GlSLlFpFT2LsOSUZoyMPFwVzGDO4HF7vcRg8lAuBxN+G1SvOb1ehpToQgticxG7KtCYzJI5sSGlcuQ3G9zqB1A0sa1pVXTldGatNTjZlK2ZE0WLiVlIYSqCP2rH1HHWrWrKM6Ta6FbCLjUSZ9Owh7ifhH8Kpi3N1AKAoX+lLGBhBhL2ErdpIekcepP8W/YqHjKmSGhc9kU7OVf3VZebPnOMQFy8wILG6wr49fCpPyC1haxbyHGoELtKFP15fDqXtOWSFovbeT2Xl1+hcN3txJcRlfF/BhGqQJ3T9f0b8ybueoqdQwijrLcp8V2qo3jQ35ye7LltLFLg41gwyRo7K2QN3Y1tYZ2PE95lFhqxPqRti8VHDQvbySKyhRdaTnO9r69WVybaAYss2PCKLAEYhAzaanKgVU6Ws1een2jjGu6m7+FrFgqUY2caevk/wC7kVu1i8FFM8uIfNlZlhUhWVRf/MABvmbjcKBr14XGEqU6avP9T30Z1xdDEVYqMErW1tz8/I78EYJZgkMmFRWayZ4pXdudryMEv5Wq2WOlN5VIpJ9lTpRzShoSW2NiNh0aZUgzICwbMUUefZOSrMOIGZRe1dJYqplabI9LCQnUSSPW7yTrGSjCNXOcZ480rZgCXkbP4ic2g4C1eTxXb7hNxpJNFo6FKHder5u/0PW18OXVjiDhHQ2BaSAqRc2HxBJpqeVc6fb05vK6d/I3pRUZJ08yfg/6KLtLY5gsiPHiFckrh0YvIAAWLKQLrYDjz0uGqRh67xM3kg4tcy4jiIzV6l4tfu29UR+Aw6l7o2aNgY5ARZ0D6XZeYVsrZhp3dbcK61ZvL3tGtV4/nQ7znKCtLdap8nb79D6b/ov2gXwnYv48OxiI8r3X21X9mrfDzU4XPP8Aa1JQr51tLUuNdisFAKAUAoBQCgFAKAUAoBQCgFAKAGgAoBQEZtHYqzE3knQHQhJWUEegOl/K1Ad8EIRVVRYKAAPIaCgNlAKA+O7Q+07Q2lM2FvZbwCTgqIuhOfkScxFtbNpUCrS48rNaHpoVKGEwsY1NW+9bxfX5F63W3KhwdnPxZ+cjDgTxyj5fXj51Lp0ow2KXFY6riHaWi6ciz2roQzg2psSDElDPEsmQkrmFwMwsdOBHDQ9BWrinujpCtUppqDaucu1tl5cOy4SKJZLALZVWwuAxBtYMFva4te1YmnlajubUZx4idS9ivYfB4qAZUwMdmHdCSqSGv4pXaxN+NwGPGvO1uxa02m6l9df6J7xFKerm/T6W/o0SxPIyFtls2UfEbLGGDW4ISwLC/wA1+lc4dk4uCeWbWumvLxOirQimlV8t7W8TMUEwKW2daUsMrOylFU63MneZWA0IA49a6y7KxdSWWdV5bfM1danZ/wCzTpbd/YkTg9oPmYLBGCMixs5JGhvL2irxv8tvO4pT/wAfiorNLW/4jisRQXJv82t/PyNkG5xKRpNiZpEAQvGSrKzLYnvlc5XML2Jq2h2bh4VOJGOpzljZO9opN31ty+nyLDg9mQxEmKKOMniURVv7CpqRDcm92V/ebcmLEntYj2GIGokTQE/eA5/eGvrXKrQjUVmT8J2jUorJLvR6P+CrboNiMFtIx4pcpxAK5vldh3gwI0N+99W4CuNCHCeTkWOOdHEYVTpft5c0j6pUw88KAUAoBQCgFAKAUAoBQCgFAKAUAoBQCgFAKAUBgigNGCwaQoEjRUQcFUWFYsZbcnd7nRWTAoBQCgMUAoBQGaAUAoBQGjE4VJAA6hgCGFxwZTcMOhB50sZUmtjfQwKAUAoBQCgFAKAUAoBQCgFAKAUAoBQCgFAKAUAoBQA0BVN4ds4rCgsewKlssa5WLNc6Cwbjbjp/KpNKnCo7a+JHqTlBX0J/ZM7vCjSKFci5A4fTyrhNJOy2O0W7a7lZwm+RE8yTqqxI0qK6g8YyTlNzxKjy19alPC91OO7sR1iO809jq3U3jkxMkyyosYQKQBe4DZj3rnoB0rSvQjTSad7m1Ks5tp8jl2fve74hQyKMPI7xxya3JFspOtrE6cOfka2lhkoaPVa2MRrty1WjN22d6Xw+MERRTCFRnaxzKGOXNxtYEryrFPDqdPNzE6zjO3Ixg963lxqwoq9i2bK+uZsgYFgb2tmUjhypLDqNPM9+gjXcp2WxnZe+CFphiCseSRkWytqASLk6i/tSeGdll1ujMK61zHX/AKwFsZFCmRopIu0Di9/n4G9raDlWnBtTcnunY24t5qK2INt8p7TN/swEbsoRiwdgDyGbUn05Gu/s0NFrqjlx5avTQuOycb20KSFcpZQSp5HmL+tQ5xyyaJMZXVzzhNsQStljmiduNlcE2HkDWXTkldoKcXomd1aGwoBQCgFAKAUAoBQCgFAKAUAoBQCgMUAvQC9AZoDFAZoDF6Ag8Vu+JcSJ5HLBRZUPhHp6niT/AEt1VVqGRHN005ZmTlcjoQOG3XiBmz/EWWTtbMB3WueGnmRXaVeTtbSysclRir35u5r/ANWAGxJSRl+0AKbW7oHIadCRzrPHdoprYxwVd67nO+48BiCAsHFrODrcHj6/1rZYqea79DV4eFrHcd3g0/bSNnzQ9i6kCzDmbW4mufGahlXW5vwlmzPpYwm7UaTxTRkqIlKBNLWOby+9+QrPGllcXzHCjmTXI4W3PPxQmIdVlZmZbJ897i5W40NtDW/tO14rQ04G9nudOA3WWGWGRXPwkKWPA3LG/X5jzrWVeUouL5u5tGioyTXI2bK3YiiMhb4mdy4zDUX4jTlWKleU7LoZhSjG7JxECgAAADgBwridTTFgI1OZUUHqBWczMWR0VgyL0AoBegF6AzQCgFAKAUAoBQCgFAKAqe29ozvjUwkUnYqUzlgBmbjoCQeAHLoalQhFUnUavyI85ydTInY14bGTpi3wbTmQNFmWSy542I04Cx+o5isyjB01Utz26mFKSnkv8Tlg+1NjZcL9rlARA2bKl7kIf0fvVs8nCU8q3NVm4jjmZne7b0iSrBFOsTJGXkclRmbLdUGbS50P7XlShRi45pK92K1Rp5U9jbtbeJ32auIifJJdFYi2jXswsRz4+hFYhRSrZHsZnVbpZluadrbxzFsKFSWG8iK5bJZwSoI0J8+lZp0Yd7VPQxOrLu6NFs23MyYaZ1NmWKRlPQhCQfeotNJzSfUkTdotopOA3gxE4w8AkMTOGLTMFBfvEBUuMv5X0t6zZ0YQzTtfw6EWNWUrRvYk8TjcRNjThFm7JY0UlgBmc2Uk3IPXgOntyUYRpcRq7fyOjlKU8t7I1w7YnjkxmHaXtOyhd0lsAwIjDWNhYnXp8ppKlBxhNK13sYU5Jyi3siHwu3MUY4mjmmklZrMjRDsrXPz5R0HA9a7Tp002pJJfM5xnNpNNnfi9qYmTHSRK88aDLZUEZK+AFjm+U3J011GnKtFCEaSlobOU5VHHU795dpyYWGKHt/jSNbtWygqga5Y6BeYHpeudCmqknJrRcjerNwSjfV8z3uvtN8Vh5YjN8eMle1WxuCTlcciNCPQedK9NU5KVtHyFKbnFq+qIv/HcW+TB6piVciWQAaoLWIuLd641t066dHSpxTqcuS8TRVJyahz5kts7Hy/4jNC0hZEiUhbC18kZJ4X1JPvXKUI8GMudzopS4jV9EiHw23cQdlyzGVu1EigPYXsXjBHC3Anlzrs6UOOo20sc1Ulwm76nbtHbc0c+DCl3V4szxqFu5settefEcK0hSjKE78mbSqSUo+KMbf3sLYeYRdpBPEY7hgtwGYeo/wDtKWH76zapmKle8XbRot+CcmNCeJUE+1RJLVkpbHzvC704jsuzLkO8xQTuFyooC90G1s3r149LCWHgnfotuZCVaVreO5YNsnFYWOOcSmVY/wDOQ5e8pPiBsNRe2luANtDePSyVG4tWvsdp5oLMne25yQY/FPh8Ti2kKKY3aFABZRa6m9tTaxv5+oGzhBVI00vM1UpZHNvyOHG7z4j7ApCyrJZbz9zKdel768PDXSFCnxbNq3Q0lVlw+d+pI70YueP7M0c7oJWSNlAW2vFhdSbm/ppWlCMXmTW2pvWcllae5bcJGyoqs2ZgACx4m3M251DerJKN1DIoBQCgFAKAUAoBQEftXY0OIt2i3K+Fhow9GGtbwqShsaShGW5q2XsCHDsWRTmPFmNz7/1pKpKe4jCMdjcmyoxO04BEjDKxvxAAHD6D2rGeWXLyM5VmzczXBsOFZHky3aQ3bMb6386y6kmrXMKEU72ND7s4cpImUhJGDsoOmYHiOlbcad731McKNrWOrHbHjlEYcE9kQyG+oItr05CtY1JRvbmZcE7XOvEwLIjIwurKVI8iLH8q1Ts7o2aurELtHdyE4Uw20QMyHmp43BrrTrSU8xynSi4ZTEGwIZoYe0BLIgUSAkPZdPENf/tY40lJ25meFFpXOrA7uwRK6qvjBViTqQwIOv8APjWJVZSabexsqcUtEdWzdnpAgjjFlF7X46m/GtZScndmYxUVZHiPZUaztOARIwysb8QABw+g9qy5yy5eQUFfNzPOI2NE8wmZbuFy6nS2ulvrRVJKOVPQZIt3seDsGHO0gXKXQxtlNgVIta3tr5Vniyta+xjhxvexjZewIcOxaNTmPMm5rE6kp7sRhGOxrx27UEsjSsGDtYEqxF7ADl5Ae1bRrTisq2MOlFu9jm/1Mw1stny9Mxt7cK29pqXvc14ELWsdWM3chlyZg141yKQxBt9K0jVnG9nubOlF2ual3Tw2R0yEh7ZiTqbG/H161njzve+w4ULWsTMMYVQo4AAe1cjoRke7mHETxZLo7ZiDrr1B4g8K68aeZSvqc+FG1rHR/hSdgYDmaO2WxOtul+OlaZ3mzczbIsuXkZXZkYg7CxMeXJa/y8LXrOd5s3MZVly8jTJsKFoBh2BMYtYX6G41rKqyUs19TDhFxy8jVj92oJipcMSoCjvEeHgbcL+YrMa047GJUoy3JTCwCNFQXIUAC5ubDhrXJu5ulY20Mig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data:image/jpeg;base64,/9j/4AAQSkZJRgABAQAAAQABAAD/2wCEAAkGBxQSEhUUExQVFRUXGBcWGBcXFx4cGhwcFxYWGBwYIRgcICogHB0lHRwXITEhJSkrLi4wGB8zODMsNygtLisBCgoKDg0OGxAQGywmICQsLCwvLDQsLCwsLCwsLCwsLCwsLCwsLCwsLCwsLCwsLCwsLCwsLCwsLCwsLCwsLCwsLP/AABEIALUBFwMBEQACEQEDEQH/xAAbAAEAAgMBAQAAAAAAAAAAAAAABQYBAwQCB//EAEMQAAIBAgMFBgMECAILAQAAAAECAwARBBIhBQYxQVETIjJhcZEjQoEUYnKhUlOCkrHB0dIVMwcWJIOissLT4fDxs//EABsBAQACAwEBAAAAAAAAAAAAAAAEBQECAwYH/8QAOBEAAgECBAMFBwQDAAIDAQAAAAECAxEEEiExE0FRBSJhcZEUUoGhsdHwMkLB4QYj8WKCcpLSM//aAAwDAQACEQMRAD8A+40AoBQCgFAKAUAoBQCgFAKAUAoBQCgFAeJpAqlmNgAST0AFyaJXdkYbsrs+bR7+W2jMQC8LKsSC9tUuc1jwuS4+i1pSTnXdNstMVhuF2fGslre78nt/BYE35i5xSD0yn+dWHsM+pQe2R6Fg2XtBZ4xIlwDcWPEWNtbVFqQcJZWSac1OOZHZWhuKAUAoBQCgFAKAUAoBQCgFAKAUAoBQCgFAKAUAoBQCgFAKAUAoDBNAV/ae90ERyreVvu2yj9r+l6k08JOau9CNUxUIuy1IHF76zN4ERPW7H87D8qlRwUV+pkaWMlyViA2tt2ZkYySuRbhew9LCwrerGnQpuSWx0wcKmKxEKTe718uZXZYgsK2HxYskznmRNbQ+g7H99q8hRrTjiOJfRv6ffU9/Vhxc1J/pknFfD8ZMROGAI4EX969xCSlFSXM+aVIOE3F7p2LNuptdMOr55CAWHcsx0ym5AAtcnKNeQqHiqM6kllRIw1WME8zJzD75wktmDKARlNr3B52Go59eXpUeWDmrWJEcXB3uSmD23BK4SN8xKltAdACBrcaHXhXCdGcFeSOsKsJO0TftLaKQIXkNhyHMnoB1rFOnKbtE2nNQV5FD2lvbPJcIREvILx+rH+Vqs4YSEd9WV08VOW2hZt1tpI65FkvYaCQ/FuSS1+RF+BFQcRSnGV2vsTKFSMo2TLDUckCgFAKAUAoBQCgFAKAUAoBQCgFAKAUAoBQCgPMjWBNibchxoYZXm3zw4/WH9n+pqUsHU8CM8XTIzam+xItAmX772v8ARRp9SfpXangec2cqmLv+lFdxW2J5FyvKzL04X9uI8qlxoU4u6RGlWnJWbOGupyFGDg2gA7xxHRScznoiAlvyDH6VSdtV3CmoLd6/Y9R/jlBriYjp3V5s4MHi88zM+iyllfyWTT2W4I/CKoJU7UrLlr6Hq60MkY5f27fA7tjMQrRto0bFSOmp097j6V6jsqtxKCXT6Hif8gw6p4riR2mr/ckKsyiFAduB2pJCpVMozEEkoCdOGp6HX1rjUoxqO8jrCrKC7pqxuOkmbNI5YjQX5fQaCtoU4wVoo1nOUtWc9dDQypINxoRwIrDV0ZTsXfdHeMuexma7fIx5/dPn0PP+NbisOo96GxPw1dvuyLdUEmigFAKAUAoBQCgFAKAUAoBQCgFAKAUAoBQHiVgASxAABuToLc9aLXYw2ktT5dtiPD52aGQsCSQvZ5VAvwBuNB6Vc0XUslJfEqaqhfusjakHEWoBQC1AQmJn0mk/SIgT0Hec+wUf7yvHY+rxsT4L+NEfSOysLwaFKn4Zn5vYjY60RYV90TCzfGjk5TJZvxr3W9yA3+8qX2PV4VZ0n5fyjz3bOH4uDdt6b+T/AD5ErXqDxArIFAKAUBi1AZBtqNCNb9Kw1fRmT6Purt37QmVz8VRr94fpD+f/AJqoxNDhyuti0w9bOrPcn6jEgUAoBQCgFAKAUAoBQCgFAKAUAoBQCgFAQu8W1cOiNHMcxYf5a6t1H4etzXehSqSd4+pwrVIJWl6HzM1c6lSKyBQCgObaE+SNm52sPU6VGxdXhUpSLDsvDe04qFPle78lqyD2kMuSL9Wozfjfvt7Aqv7FeNpa3n1/g+lUdbz6v5LRHPHXdGtfc7Y+9C6jxRkTL6aI/wDFG9ENc23TqxmvL+URnFSeWW0k4v47fyTmHlzqGHMXr2lKanBSXM+bYii6NWVN8nY2GuhxFYArIFYArIFAbcJiWjdXQ2ZTcH+XpWk4Kays2jJxd0W3aW+V4k7EWkOr3FwtuQvxv/DzqBTwfeebYmzxfdWXc69kb4Rsn+0EI4PJWII66A2rSrhJKXc1RvTxUWu8e8ZvpAo+GGkPoVHuf6GsRwdRvXQzLFwW2pjYO9qzNklAjYnukeE+VzwP8fypWwjgrx1MUsUpO0tCz1EJYoBQCgFAKA0z4tE8bqv4mA/jWVGT2Rq5Jbs5MbtuCJlV3ALWI4nQmwNxoB5mt4UZyTaWxpKtCLs2dTYtAbF1BPLMK0yvob5o9TfWDYUAoBQCgIPeLYaz2bJdxpcMEa3qQQfQj612pV509jjUoRqblM2tsQwpnJde8FyuoB1BOjKxBGnlU+hieI8tiDWw6pq6ZEVMIwoBQEfjWDSoreBLyv8AhQE2+tiP2hXn+3K/dVOO/wB9j1v+OYdxpzr833Y/HcgJZS7Fm8TEsfUm5qpjHKrLkezjFRSS5HqOtkR6+514CYJIpbVdVYdVYFWH7pNaVY5oOxGmm1pvy80SWygUMkLcY2I9Rc6+nP616DsevxKOXoeS/wAioJVo147TXzJCrc86KAUAoBQCsAVkCgFAKwBWQWrd3esxgRzksg4PxYeR6jz4/wAoFfCZu9AmUcTbSZPz72YYIWV855KAQT7jT1qKsLVbtYkvE00r3JPZuPSeMSIbg+4PMHzrlODhLKzrCamro6q0NxQFe3h3nGHbs1TO9gdTZRe9vMnThUqhhnUWZuyI1bEKm7JalAxuLaZ2kc3Zv/QB0Aq0hTjBWRWzk5u7NNbWNTFqWBZNjb0SRxujEMQt4y/UfKTz0vbzFudQq2FjKSa66kuliXGLTJfZ2+sZU9spRgL90XDenQ+unnXGpgpJ93Y7Qxcbd4gdob5yu943WNRwUFT9STxNdadCil3mn8TE3iJO8YtLyODHbwSzWzzaC2gIUXHOy2ua6whQhtY5ShiZbxl6Mm9m78lFCygSEfMHAJ9RwJ86j1MNTbvGSJEJ1krSg38GR+J3vnZyyyhByUZSB7jX1rpGhQSs2vU5SeJbuov0ZwbR2y89u1kDW4DQAfQV2pxo0/0tepznTxE/1Rfozj7Reo966cWHVHP2er7j9GO1XqPenFh1Q9nq+4/RjtB1HvTiw6r1Hs9XbI/RkHiZu5I/OV+zX8Edmb3bsv3WryGKq8bEuXJf8XyPo/Z+H4NKnS91Xf8A8n+Mja1LQ2R1lEavue6ycCSE1nhl/TXsn/FHlW/7piPvXXsyrwcQ4PZ/R/2VfamGdfCTglrB5l5Pcle0XqPevV8SHVep4fgVfdfox2q9R704kOqM+z1fdfox2q9R71jiw6oez1fdfox2q9R704sOq9R7PV91+jHar1HuKcWHVD2er7r9GO1X9Ie9OLDqvUez1fdfozHbL+kvuKcWHVepn2at7r9GZEq/pD3FZVSDdrow8PVSu4v0PdbnEUBigM1gGKAuO5QZHyDxOO1cfopYiO/RmJJ9FHWqrF1FOdlyLPCwcY3fMs+2to/Z4Wkte1rC9r3YC1cKVN1JZUdqlTJHMcWLxn2rCu+Hcq1r6GzAjUoehI5+ldIw4dVKaOcp8Sm3BnzUm+vXrVwlbRFWxWTAoBQCgFYBG47ZKtqllb8j9OVV2K7Op1e9HRl92b29WwtoVO9DpzRyRrGAEeJElHzOz5H9SHGQ+eq9cteZxFCtQn3r2+Hy6nsKGLWIXEozvHpZXXwe/wCWuaJmVGyvh0U9CZPf/M1HmNDWkVmWkiSlUkrwnf4L7HkTx/qY/eT++tsj976GGqy/c/RfY9don6mP3k/vrPDfvfJGmar7z9F9h2kf6mP96T++nDl73yQ4lT3n6L7DtE/Ux/vSf304cve+SGep7z9F9jHaJ+pj/ek/vpw5e99Bnq+98l9jemGfEOsaKoIQ5I7kX1LmxY8TcnU629K0lKNGLnJ+b/4IVo0k5T5vV/8ACQwey4o2w0kzBY3MkU6PoyOFkFyDqAdDrwJHUWiTr1JKcYLVWafXU0nXnNThDdWaa5q6M4GHCNDHG0wVxiHzPY6x2te9rC4VbdC3rW0p4mM5SjG6y7eJyxEq6qOWXSy9Tq2nsMODLCM/by5IETgES93N/wANteANz5aUcW4vJU0yq8n4vkR6eIa7s9LLXzILFExNJAwSUKwLeKwZQVJBUg27xBvxsKmL/alUjpdFlRhmSqJ2b8tvic32hP1Mf70n99ZyS975IkZJ++/l9h9oT9TH7yf30yS975Ixkn77+X2H2hP1MfvJ/fTJL3vkhkn77+X2MidP1EfvJ/3KZJe98kYyy99/L7GRKv6iP3k/7lZ4cuvyRq21+9/L7G/DoHJtBFYasS0gVR1LGSwFayTitZfI5Sqyj+538l9hiOze0cMQZ+cgLgfRWY2H3m1PICu2FwletLTb83ZGxHaCwiz15+UdLndgNkKlmfvNxGmg9B18z+Venw2Bp0dd31PF9ods4jGO17R6ffqSVTSoFZAoBQFj3e2U0qqEIQsXYydmjkKmVQozggEsWN/uiqvGVZZ8qexY4SnHLmaLpsjZS4dWALOzsWeRvEzHmT+QHAAACoRMKjv/ACMZkXXIEuOhJJv9bWqywKWVvmV2MbzJcisJKwBAJAYWYA6EdD1qa4p6siJtbHmtjAoBQCgFAKAVgGrEYdXFmFxXOpShUjlkrnfD4mrh5qdOVmRk+HaNcpHawjgODJ5q1u7+YPMV57GdlTg3Ol+efU9jgO3KeIeWq8k+vJ+ZwS4Tul4znQanSzJ+JeX4hdfPlVYqmtp6P6+R6ONbXLPR/J+TOWuh1a6mQxrNzV04s9CSlzR0VyZ2YCDObssvZ3szxoWy352A/KuVWrlWlr+LsR6sXHZq/i7Fq7PKIsNEY8TIbvBMpytCAdc3EgA3Nr9RbgKqs2ZyrTvFLSS5S8itabvUksq5rr5FhwG6UKsZJx9ombVncaX8k4W9b1W1u0aj7tLux5JHCWNqOOSDtHoiXOzYbW7KO3TIv9Kh+0VfefqyPxJ73fqQ+0N1lv2mFY4aYA5SvgN+IKnQA+XsamUu0ZfprrNF79SRSxVu7VWaJWGwyyI0MuXCCEgzKO/LO54MOGYcx4tW4aCrRTlCSnDv5tnsoroTuLw5cSPfvtyUUVbE4RkPeR0vqA4s1uXIX9bVawkpLR3+hYRxEWtNfI1dnXSxh1megooaOcnzM0Nd9zqOHWMZpiRzEY8Z8zfRF8zr0B41xc3N5aevjy/s0vmTa0XOT2X3N0eGknAzfCiGqoun1sef3muat8H2Td56v9/0UGO7dhRvDDay5yf8Erh4FRcqiw/91J5mr+FOMFZI8nVqTqyzTd2ba3OYoBQHb/hb3yhoy9gTH2gDjMoYXU21sRoOtRfa6d7MkezVLXsBsmU+FQ5BAIRlcrfhmCk5fratliaT5mroVFui3bkSqAYgyuyZixQ5lXMVsucd0to1wCbVW4ipGc7xLHDwlCFmWuuB2PnG+byNiGLBxGtlQkHLwF7ctTf2q1weVQ03KvE5nPwICphGFAKAUAoBQCgFAYJrDaW5lJvY1mWx4aZgt7/MVLDToQGsfumobxkFifZ2tbXTJ3sLeF9oT818bfnmjlxGA72eI5HHMaD/AMVyxfZ1Kunbcm4DtmthkqdVZoPk9/gyNmiVjZwIZetrRv5kDwHzHd8lrzlbD1cNK0ldfm3U9nhMbTrQz0XmXT90fv8Am5xzwMjZXBU8bHoeBB4EHqNK1jJSV0WEJqavE11sbE9unPGkmYzzQsBqUjzKR97jp6rbzqDjYzlG2RPzdiBjYzlG2RPzdn8P+lz3GizifFNZnmkYZguW6pYDTlc6n6dKpu05ZXCitorbxZWY95XGktor5vUtNVRXisAUBVN84+ylw+JQlGD9kzKoY5XB1AINyBmtp81XPZsuJCdGWqtdK9iZhnmjKD2tcqW8+HRZCV+1OxN2edcoPoMoP8LVcYGcpQs8q8ETcNJuNnZLw/6QlTiUbcPh2e9rWGrMTZVHUsdB/PlWs5qK1NZSSN0Utmy4cZ35ykWC+ag+H8Td7oFrehhKuJe2n5v9iLi8VRwsc1d68orf4/lvM7sFssIcznO/G54A9RfifM6+lekw2Bp0Eub6njsf2tXxjy7R5JEgDU1NPYq2mnqZrJgUAoDp2bAHkUN4fE5+6oLN/wAINcq08kGzpShnmkfSNjYIGAGRAWkJkcML6yHNl15AED6VRlybW2JhyhTsUCsLEBQLg8tKA6sLhUiUJGqoo4BRYUBuoCO2lshJlcHQutr3NrjVTbhcECtqc3CSkjScM8XEosW7zPnVBNmX5njyRsR8oJbNfoSAKnrG97VaEJ4NqOj1ISp5DMVkwdL4GVRmMUgXjmKMBbre1q0VSD0TRtklzR4OEcJnKNk/SynL72tTPG9r6jJK17aGqtzUUBigPLsoKs6hkVgXUi90N1fTn3Sx+gqs7Wozq4WShutV8Cz7JrcPEWvumvt8zL4MpK+HLeKyK55658PLfn3u4fxtXn54qVfC08ZH9dN97y2ZeU4RhUlSa7s02l8pr01+Bow69xZAtj2zQOOd2USLfzDGRPapuDxiXaDjfu1EpI4Y/DN4RJ7wXyvb56M7JNltIADGxBzWuLWy+I35ZeZ5Vf1eFUTjOzKDD1a1CanTun+bkJNhmjXKR2sOpynRlvzU8VPpoeYNUGM7JlB56X59z1uA7dp13lrPJPryfmcEuEuC8RzoNTpZ0/EvT7wuPThVYptO0tH8j0sa2ynp9H5P+Cx7s41hE0f2sIGVlWJMPnckg8wmp+pqvxdJZ1LJ8b2X1K7GRjnvkvbney+v2LD/AKN8QPs7RHR43N1PEBteHrmH0qu7YptVVU5NfQhdod6rn5NFsqoIIoBQFW31mzPhoFzljJ2p7MZnVYwRmA9T/wAJq17NjljOo7WtbXa7J2Eh3Z1HbRW12u+RTt4scJG0xM0tjYpKhTKR5aC/7Iq7wdPJHWEV4rUnUaTgruKXimcDQLGLzEg8RGNHPTNfwD116DnUnPKby0/Xl/Z0vdXTsl+57f2b48LJPbP8OIarGot9bHW/3muxq3wXZP76v9nn8d27CleGF1ezm/4/LExs/BrniiUZVZwDbjbVmN+uUHXjUvtWu8HhJSpaPSxSYCLxGIcqvesm9ddeXzPGx5FMBxM3ejiA7v62Q+BLcx4SR5jkDVL2lj61WNLCU335JZmW9DBwo1Z1NtXb/wAYrd/Y58OWSMMwBzSZSeF3clmVRzC314Aac9Kt6GLp0KkMHBXaWvh5kDE4V4hTxUnZbpW5bK/n8zsq5KMUArAJrd3AuZO/G4jdWRnykAAjjc6crehNQ8XKMqdkyVhoyU72Ppa8NOFVZZmaAUAoBQA0B8v2zgVSeQPIiXdiEF3kykmxEcYLW6XtVlHGQjBLd2K54WUpN7I6dnbHlYgwwyX5S4gKiL98QgszkcgxAva4PCuFXFymrLRHenhYxd2y3YDdyKIAhpGksbyF2LEtxJBNtfSohKM4Ld2KNi+aV5DoXkkZiR+jqbZfLhQPXQqG9ewxh2DpfIxIt+ieIF+h1t6HjVrha7qLK9ysxNHJqtiAqWRResg8MxzBQLkg2F9Ta3dUW7zWubXBNja50qBjcbHC5XON4vRvp5lhgsF7RGTjKzXL+Tdh4PtMQjQ/HiUmE3tnivfJfkyNa1+GnU28ri7dn13OOtGrv8T0NCpxEnVVpRazeD6+Ulv/AMLHtHAE4R5EVo5myYlgvj7RAhNhyaykep8687hcU6WLjd91aLyO2bNPI3prFeT2+ZK7Yw1sE8kMskiusbXZy1004X4XGpPPXrX0HCtOornn8VGUYNc1uUSroqCKayzPIot2SXuObv3V/wCa/wCya8p2u4SrZIrz+p7vshVFgUptvM9PBI1bFxzxP3ZRCDo0mQMwXnbuk/Qc7XqvxNGNSOsb+BY1aaktVfwJ2YtEft2DVhFcIRIxzTFmsxC6kgm3O9wTbSq5WqR9mxD1302iR6cVUfAqvXr0LXsbenD4gAZxG/ONzY38idG+n5VUYjs+tSeiuuqIlbB1aXK66omc443FvWoeSXR+hF1ITa+9MMPdQ9tLySPXXzI4fx8qm4fs6rUd5d2PV6Einhpz1ei6lWmfs/8AacXnLYgDssRh3PwtD8O1wLW5a3s1WkVmfBo/t3i/3eJYQ/2Lh0bd3eL5+JWMVtGRpRIX7R0YFXKgE5SCpOgJ4DjerOFGMYZUrL1LSFGChlSsmttzuw8CDEvpcMO0jJ10fv8AvZrX4901b9iSi7qS7y/g8r/kKqvDwlfRPK1yuiWr0h44lN3sA8nayLbuo8URPDOwszei6D6sOVeF/wAm7Rg6scOtk7s9N2bRVCmpT3k7/wDqtvXf0IaaJWdMNC1oMNmvIeBdf82c+ScB5kCmFk8PSljan/8ASekUT67deeRrezl5fth8d34HkSiVxIAViRSkCHiFPGQ/fc6k1fdjdnuhB1an65aso+1cZnfBhst/F/ZcjfV4UxlCLi97X1txtzsTzrDvbQyrcy57P3ddzmjkWGEgFTGLzMpF+9K18nHglvWqWrVnJtSZbUqcErxRKpulhbgujTEagzO0hv17xNcTsTgFqAzQCgFAKAUBrECglsozHiba+9AbKAUBFYjeLDpIY2ksw0OhsD0zWtXZYepKOZLQ4uvBOzZz4zbuFe8RmUE/NbMvuQVNZWHqpZkjDr0no2UveTCRRy/BZWVhm7pBAPMCxJA8jVjhpylHvECvGKl3SPw2FeQ2RSx8hw8yeQ8zXaU4wV2coxcnZG+LZ6SHJ3p2vrHh+9Y/enPcSx6FiKr6+KhOLha6fUn4ehUpyU72aNPZsrj4scUpkJR75xnQlckjFVIbipkTuvqGF7X8pilw4Spx78Ocb6x8UerpLMs8oa218vDqudntuiw4VcVJiTGMTGpEZlWMKHQtmCvGzCzZVNiDYHv87G8HAYDDYqnLRprn9Gcas6cKallur2vs/BrkcmL2k8MMsBRkVnAKE37Fna5W/OJ9SjDTUrpoBe9k1nSrLD13qtn16ELtGi6tHiU9Xb1XXzXP1IGRwoJPAAk/SvWVJqEXJ8jzdGlKrUjTju3YgZmIiW/ilYzN6AlEH/6N6OK8XmdWtKo/L47s+lRhGDUI7RSj9zkJrodEruxJ7H26YpRLJeQxoViQnuqxAUHooC5uAub/AFqFiMKqkMkdLvV+BmrhFKnw46Xer6knA+FxDwRyqCzCSbESg5bko75LjWw4npYDrUWSr0oylB6Kyit9OpHar0oylB6KyS/k14LB4IwRSNnAOIaNxm+TvldOVl7MkjzreVTEqpKKt+m605mledfiOP8A43Wnr87m04+LCmQQALNDMwRz3s8ZJUoettPoLjnWeDVrpcX9MlqujOfDnVtn2a9GQmPxzOZMt0SQ5jGDdc3E2Hrcg8am06CilfVrnzJdCEYNN7rmRtdCxJGOb4ccnOF8jfgfM6/n2o9qzhavBxKfXX+GVXaGG41OpR95XXmvxFlwGEadwiG2mZ35IvX1Oth9eANXPbHa0MHS7us5bL+Tw+AwXElxKi7qfq+nl1LIu0MO6HB4bEKj5SilAXy2FybjTNa5uTx1r526OIUvaa0G1e78T0KUlLPJXtrb+v6Ka2GRg0GHN8PFYz4hzlRyuoUsOEYOthcsTz416KjibSjXxKvL9kFyN6tGeXKu65fF6728X1eiR5wkrOxIt2XykqVZvvZbnKvS+p8q9hg516kc9VJeB5jHQwtN5KN2+bvdfDRHXU0rhQH0HcbaAeExnxR6eqm+U/xH0FVGLp5Z5lzLPC1M0cr5FlqKShQCgFAKAUAoBQHLtDHpAmeQ5V4XsTr00raEHN2RpOagrsqG9O3IcRCBG7hgwOXKRcWIOvDS96nYfDzhPvIh168Zx7rKlVgQRWQYoCe3VwyTNJFKoZGCEqeByyL/AFqBjl3UyZg33mj6HhsMkahUVVUcAosKrSxKlvVswQpJLlSXDls0kEik2ZmF3RgDa5NyCLXJN11qox3Zym3Wpyyy6lnhMRKUlC9pcmvoyEhxjxTCfCYXLdQsySxsjWFtR3CeQ1QtewupsCIOAxbw7yVZp+P5r8iXUoxnDJVl5Waa+v19SzbZhXEQpiY1WXu2dFIcSRN4000Yqe8Od1I0zGrbHYf2ileH6lqn4lfh5ypTdOen8PkygbwbJZYwYW7TDyFQJL3yAm1nPQG3ePmDrx4Ue3J1aDw9ZWmvmS8HgqMMXxno0n3er8Pt6Fdx0oaRivhFlUfdUBV/IClKLjFLnzLmCaWu5xyNW9yZShZXPNYOxuwuGZycugHiYmyqDpq3n04nkDWk5KO/oc6k4w39OZ0oIT3A7Aj52HcJ6ZR3kHCzG/mBWqdVLM46fP1Is3OUuV/dvqka54GQ2YWPH1B4EEaEeY0rrCUZK8TSMk1oa62NjXIvOsMkUp8mSu7WzJMQzoo+Gy2kc6KlirhvNgV4cwTwBvUPF14UUpPfkupyxdaNJKT3T0XXl6EypWdWhgYR4KK3ays2Uyk6ZnbjlNrBRqbWAsABO7NwUZv2rFu8uS6eB5ftKtWoyVOMbSavflFdF49To3Tw4bESRq2GeNVKkKLlkI8CIbWB0zMR5ekP/IMQpJWb8LKyT/lnXD0eDh03Fpvne931f8I5tvSB2EcrxRhf8nBxMlgeTyue4tuNjfy1rh2apxmpUo3fOcl9ESK3C4feb13b0b8Fz/NTpw2EBUXnw5a2uQuy/vBCPzr28cZBJXueSnhG5Nw25a8j2cEP1+H+soX/AJgK39sp+Jp7JU8DViMKyAE5SrXsyMrKbcRmUkXHSu1OtCp+lnGdKUNyx7mwOGRkA77PnJPCOPIbAdWdhqeSnrUDGzvLKTMHDu5i+1CJooBQCgFAKAUAoDTioA6lTaxFtQCPY6GsptbGGr7lE3r2B2CrKtrEhWAFhfkwHIG3Dr66WWEruXdluV+JoqHejsVqppDFZAoCb3Qe2I9Ub8irf9NRMav9dyVhH/sPpdVJZmueIMpUgEEEEEXBuLajmPKhlOzuj5rjdmT4GdWZ2aA+FhNJFBHbgjL38o9SF5eVUfaOCWVyjFf/AFTZe0a9OvTy/u8k2/J6EnsjHvhsQ2plw8xMryhSwRrABV7IHSwFyyr1zE1z7Lx0Yx4VS0baJa38yPiKSqwVlaS0t/0q28G2gcViZsM2SMBEGQWWSRtS7KRZu6JBcj5R1qRioU61RKyfj5f2WeHw2SjCFVXk7vXdJciuwQiZsoKRyHwg91GPS/yE8vlPDu88Tk6S5tfMm3yLM02l6/2c2PwEsDZZY2jP3hofQ8D9DSnWhUV4O/50JVOtCorxlc2rhAljNe5taJfGb8M36A4aeI9OdMzm7Q9ft1Oc62jcdFzfJeXX6EliNjzkoJ17FMudIhpYEkXt8pNtS12POrfAdmRl35nl+0u3ODenht3vJ7/A6/saZMmUZen878b+dXzo03HI1p0PLQxVaFTiqTzdfuR8uHeIWA7WHU5DxW/NTxU+Y48waoMZ2TKHfo/nn1PV4HtuliLRr92fvcn5nIcOGt2JL30yW+ID0KDxfiW4624VV8TLpPT6F7rH9WnjyfxPcMMan4xOnFI7Fj5FvCv5nyFYlOcl/rXxf5qZblbuevL03Z17Q3kkMfYwqsENrZE1JB45mOpvz4X53qNTwMFPiTeaXV/wZoYSm5cSbzS8SU2Dg5JZJCjJFE3Zz3dCQGIYEKTZbjPIOOgKkcNMS7QlhaeVK72/sg4yNN5eIryjdWv6XJJrYiU4XD4cFj45TOzINPHJ2TEsegdr1zweErV5KpOb9PuR5VODFVJS15Rtr81p8C7bB3Uw2FiRFiRmAGaQouZjzY16WKsrFJWqyqzc5cybSMDgAPQVk5holPFQfpQHNitnqylRdL80A/MEEH6g0Ta2MNJ7mjZmyzExOYEWyqAiqBc3JsuhJNvasuTk7sJJaIk6wZFAKAUAoBQCgFAKA4ds4ITQshXNwIGbLcg3Hesbe1bQm4SzI0nBTVmUbaW7ZQtlJFlL5WVrABSxHaKCp4W1y3qwp4y9lJEKphLXcXoQFTyEZZSOItz1rF0ZsSO7bWxCeYdfeNh/GuGKV6TO2GdqiPqSG4BqmLY9UBybR2dFOmSZA68bGsNJ6M3p1JU3mi7Mqe9G7scGElZZZFjRCeyc9ohPyqM3fW5sBZhxqBVwFBviWs+pYYTE1KlaMWk23v8An8nzHEAKip4L/Ftqwu6ra58Q7oBAs3i41Fg3dy35eh6NLPJ87adNjjMBPNbE2zX0F+otce166Z0SlJJWSLRu/Ji5iIMKWmQaO04vEB0swOVeguWPQcBwj2fGs8zjby0+hUYyeHpXlUVpPZLf4v8APiWyPcKRXEiTwRSDUNFhyup46drb8qsKWD4f6ZsqpdpZlllG68Xcr29EU0bsJJhLIAM02dREg4WdSl1foqsSb39cvG4jDzUFJNdLam0MFhMQuJOFvW/w1tbzIqPEkgWWV/vZUiB8xnZjb1UelWUanaVRaRjHz3KqdPsym9W34K7/APz9WdMWIA44V3/HiQB7IgqLVwPatXR1kl4I2hi+z4fpi1/6q/zkyQxQxEiHDxRRQO4BMUALSWIuO1eyrGpuCdS1uVVkOxlCpmqTcn8iwpdoU1JTcXLz+2v1IDHbOdZXhlQRzpa5TVGuLi4HhJFtRprqBqaxNSouz1Xz+BeQqRnBVIPuvk90ecDs6NXVsTJEqA3MebO7DpljJt6ki3Q1wq15STjSi2+uy+ZmVWVmqad+uyXxZ27Q3gYq64ZmGHjyjs2SO4UnLZQQ1xewu2veGhrhRwkVJOsu8+aZiGEVr1P1u9nd7+J9X3X2ZFh8OqwlmRviBmNyc4vfQAAeQAFekhFRVkeWxFWdSo3Pcl62OIoBQCgFAKAUAoBQCgFAKAUAoBQHBt3DGXDyICBdeJ4CxB18tK6Up5JqT5GlSLlFpFT2LsOSUZoyMPFwVzGDO4HF7vcRg8lAuBxN+G1SvOb1ehpToQgticxG7KtCYzJI5sSGlcuQ3G9zqB1A0sa1pVXTldGatNTjZlK2ZE0WLiVlIYSqCP2rH1HHWrWrKM6Ta6FbCLjUSZ9Owh7ifhH8Kpi3N1AKAoX+lLGBhBhL2ErdpIekcepP8W/YqHjKmSGhc9kU7OVf3VZebPnOMQFy8wILG6wr49fCpPyC1haxbyHGoELtKFP15fDqXtOWSFovbeT2Xl1+hcN3txJcRlfF/BhGqQJ3T9f0b8ybueoqdQwijrLcp8V2qo3jQ35ye7LltLFLg41gwyRo7K2QN3Y1tYZ2PE95lFhqxPqRti8VHDQvbySKyhRdaTnO9r69WVybaAYss2PCKLAEYhAzaanKgVU6Ws1een2jjGu6m7+FrFgqUY2caevk/wC7kVu1i8FFM8uIfNlZlhUhWVRf/MABvmbjcKBr14XGEqU6avP9T30Z1xdDEVYqMErW1tz8/I78EYJZgkMmFRWayZ4pXdudryMEv5Wq2WOlN5VIpJ9lTpRzShoSW2NiNh0aZUgzICwbMUUefZOSrMOIGZRe1dJYqplabI9LCQnUSSPW7yTrGSjCNXOcZ480rZgCXkbP4ic2g4C1eTxXb7hNxpJNFo6FKHder5u/0PW18OXVjiDhHQ2BaSAqRc2HxBJpqeVc6fb05vK6d/I3pRUZJ08yfg/6KLtLY5gsiPHiFckrh0YvIAAWLKQLrYDjz0uGqRh67xM3kg4tcy4jiIzV6l4tfu29UR+Aw6l7o2aNgY5ARZ0D6XZeYVsrZhp3dbcK61ZvL3tGtV4/nQ7znKCtLdap8nb79D6b/ov2gXwnYv48OxiI8r3X21X9mrfDzU4XPP8Aa1JQr51tLUuNdisFAKAUAoBQCgFAKAUAoBQCgFAKAGgAoBQEZtHYqzE3knQHQhJWUEegOl/K1Ad8EIRVVRYKAAPIaCgNlAKA+O7Q+07Q2lM2FvZbwCTgqIuhOfkScxFtbNpUCrS48rNaHpoVKGEwsY1NW+9bxfX5F63W3KhwdnPxZ+cjDgTxyj5fXj51Lp0ow2KXFY6riHaWi6ciz2roQzg2psSDElDPEsmQkrmFwMwsdOBHDQ9BWrinujpCtUppqDaucu1tl5cOy4SKJZLALZVWwuAxBtYMFva4te1YmnlajubUZx4idS9ivYfB4qAZUwMdmHdCSqSGv4pXaxN+NwGPGvO1uxa02m6l9df6J7xFKerm/T6W/o0SxPIyFtls2UfEbLGGDW4ISwLC/wA1+lc4dk4uCeWbWumvLxOirQimlV8t7W8TMUEwKW2daUsMrOylFU63MneZWA0IA49a6y7KxdSWWdV5bfM1danZ/wCzTpbd/YkTg9oPmYLBGCMixs5JGhvL2irxv8tvO4pT/wAfiorNLW/4jisRQXJv82t/PyNkG5xKRpNiZpEAQvGSrKzLYnvlc5XML2Jq2h2bh4VOJGOpzljZO9opN31ty+nyLDg9mQxEmKKOMniURVv7CpqRDcm92V/ebcmLEntYj2GIGokTQE/eA5/eGvrXKrQjUVmT8J2jUorJLvR6P+CrboNiMFtIx4pcpxAK5vldh3gwI0N+99W4CuNCHCeTkWOOdHEYVTpft5c0j6pUw88KAUAoBQCgFAKAUAoBQCgFAKAUAoBQCgFAKAUBgigNGCwaQoEjRUQcFUWFYsZbcnd7nRWTAoBQCgMUAoBQGaAUAoBQGjE4VJAA6hgCGFxwZTcMOhB50sZUmtjfQwKAUAoBQCgFAKAUAoBQCgFAKAUAoBQCgFAKAUAoBQA0BVN4ds4rCgsewKlssa5WLNc6Cwbjbjp/KpNKnCo7a+JHqTlBX0J/ZM7vCjSKFci5A4fTyrhNJOy2O0W7a7lZwm+RE8yTqqxI0qK6g8YyTlNzxKjy19alPC91OO7sR1iO809jq3U3jkxMkyyosYQKQBe4DZj3rnoB0rSvQjTSad7m1Ks5tp8jl2fve74hQyKMPI7xxya3JFspOtrE6cOfka2lhkoaPVa2MRrty1WjN22d6Xw+MERRTCFRnaxzKGOXNxtYEryrFPDqdPNzE6zjO3Ixg963lxqwoq9i2bK+uZsgYFgb2tmUjhypLDqNPM9+gjXcp2WxnZe+CFphiCseSRkWytqASLk6i/tSeGdll1ujMK61zHX/AKwFsZFCmRopIu0Di9/n4G9raDlWnBtTcnunY24t5qK2INt8p7TN/swEbsoRiwdgDyGbUn05Gu/s0NFrqjlx5avTQuOycb20KSFcpZQSp5HmL+tQ5xyyaJMZXVzzhNsQStljmiduNlcE2HkDWXTkldoKcXomd1aGwoBQCgFAKAUAoBQCgFAKAUAoBQCgMUAvQC9AZoDFAZoDF6Ag8Vu+JcSJ5HLBRZUPhHp6niT/AEt1VVqGRHN005ZmTlcjoQOG3XiBmz/EWWTtbMB3WueGnmRXaVeTtbSysclRir35u5r/ANWAGxJSRl+0AKbW7oHIadCRzrPHdoprYxwVd67nO+48BiCAsHFrODrcHj6/1rZYqea79DV4eFrHcd3g0/bSNnzQ9i6kCzDmbW4mufGahlXW5vwlmzPpYwm7UaTxTRkqIlKBNLWOby+9+QrPGllcXzHCjmTXI4W3PPxQmIdVlZmZbJ897i5W40NtDW/tO14rQ04G9nudOA3WWGWGRXPwkKWPA3LG/X5jzrWVeUouL5u5tGioyTXI2bK3YiiMhb4mdy4zDUX4jTlWKleU7LoZhSjG7JxECgAAADgBwridTTFgI1OZUUHqBWczMWR0VgyL0AoBegF6AzQCgFAKAUAoBQCgFAKAqe29ozvjUwkUnYqUzlgBmbjoCQeAHLoalQhFUnUavyI85ydTInY14bGTpi3wbTmQNFmWSy542I04Cx+o5isyjB01Utz26mFKSnkv8Tlg+1NjZcL9rlARA2bKl7kIf0fvVs8nCU8q3NVm4jjmZne7b0iSrBFOsTJGXkclRmbLdUGbS50P7XlShRi45pK92K1Rp5U9jbtbeJ32auIifJJdFYi2jXswsRz4+hFYhRSrZHsZnVbpZluadrbxzFsKFSWG8iK5bJZwSoI0J8+lZp0Yd7VPQxOrLu6NFs23MyYaZ1NmWKRlPQhCQfeotNJzSfUkTdotopOA3gxE4w8AkMTOGLTMFBfvEBUuMv5X0t6zZ0YQzTtfw6EWNWUrRvYk8TjcRNjThFm7JY0UlgBmc2Uk3IPXgOntyUYRpcRq7fyOjlKU8t7I1w7YnjkxmHaXtOyhd0lsAwIjDWNhYnXp8ppKlBxhNK13sYU5Jyi3siHwu3MUY4mjmmklZrMjRDsrXPz5R0HA9a7Tp002pJJfM5xnNpNNnfi9qYmTHSRK88aDLZUEZK+AFjm+U3J011GnKtFCEaSlobOU5VHHU795dpyYWGKHt/jSNbtWygqga5Y6BeYHpeudCmqknJrRcjerNwSjfV8z3uvtN8Vh5YjN8eMle1WxuCTlcciNCPQedK9NU5KVtHyFKbnFq+qIv/HcW+TB6piVciWQAaoLWIuLd641t066dHSpxTqcuS8TRVJyahz5kts7Hy/4jNC0hZEiUhbC18kZJ4X1JPvXKUI8GMudzopS4jV9EiHw23cQdlyzGVu1EigPYXsXjBHC3Anlzrs6UOOo20sc1Ulwm76nbtHbc0c+DCl3V4szxqFu5settefEcK0hSjKE78mbSqSUo+KMbf3sLYeYRdpBPEY7hgtwGYeo/wDtKWH76zapmKle8XbRot+CcmNCeJUE+1RJLVkpbHzvC704jsuzLkO8xQTuFyooC90G1s3r149LCWHgnfotuZCVaVreO5YNsnFYWOOcSmVY/wDOQ5e8pPiBsNRe2luANtDePSyVG4tWvsdp5oLMne25yQY/FPh8Ti2kKKY3aFABZRa6m9tTaxv5+oGzhBVI00vM1UpZHNvyOHG7z4j7ApCyrJZbz9zKdel768PDXSFCnxbNq3Q0lVlw+d+pI70YueP7M0c7oJWSNlAW2vFhdSbm/ppWlCMXmTW2pvWcllae5bcJGyoqs2ZgACx4m3M251DerJKN1DIoBQCgFAKAUAoBQEftXY0OIt2i3K+Fhow9GGtbwqShsaShGW5q2XsCHDsWRTmPFmNz7/1pKpKe4jCMdjcmyoxO04BEjDKxvxAAHD6D2rGeWXLyM5VmzczXBsOFZHky3aQ3bMb6386y6kmrXMKEU72ND7s4cpImUhJGDsoOmYHiOlbcad731McKNrWOrHbHjlEYcE9kQyG+oItr05CtY1JRvbmZcE7XOvEwLIjIwurKVI8iLH8q1Ts7o2aurELtHdyE4Uw20QMyHmp43BrrTrSU8xynSi4ZTEGwIZoYe0BLIgUSAkPZdPENf/tY40lJ25meFFpXOrA7uwRK6qvjBViTqQwIOv8APjWJVZSabexsqcUtEdWzdnpAgjjFlF7X46m/GtZScndmYxUVZHiPZUaztOARIwysb8QABw+g9qy5yy5eQUFfNzPOI2NE8wmZbuFy6nS2ulvrRVJKOVPQZIt3seDsGHO0gXKXQxtlNgVIta3tr5Vniyta+xjhxvexjZewIcOxaNTmPMm5rE6kp7sRhGOxrx27UEsjSsGDtYEqxF7ADl5Ae1bRrTisq2MOlFu9jm/1Mw1stny9Mxt7cK29pqXvc14ELWsdWM3chlyZg141yKQxBt9K0jVnG9nubOlF2ual3Tw2R0yEh7ZiTqbG/H161njzve+w4ULWsTMMYVQo4AAe1cjoRke7mHETxZLo7ZiDrr1B4g8K68aeZSvqc+FG1rHR/hSdgYDmaO2WxOtul+OlaZ3mzczbIsuXkZXZkYg7CxMeXJa/y8LXrOd5s3MZVly8jTJsKFoBh2BMYtYX6G41rKqyUs19TDhFxy8jVj92oJipcMSoCjvEeHgbcL+YrMa047GJUoy3JTCwCNFQXIUAC5ubDhrXJu5ulY20Mig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7"/>
            <a:chExt cx="5783" cy="4342"/>
          </a:xfrm>
        </p:grpSpPr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2" name="Picture 12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3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4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15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142976" y="4572008"/>
            <a:ext cx="7000924" cy="1000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31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kk-KZ" b="1" dirty="0" smtClean="0">
                <a:ln w="317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мамыр- Отан қорғаушылар күні</a:t>
            </a:r>
            <a:endParaRPr lang="ru-RU" b="1" dirty="0">
              <a:ln w="317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7" y="161104"/>
            <a:ext cx="8908466" cy="6538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29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48"/>
    </mc:Choice>
    <mc:Fallback>
      <p:transition spd="slow" advTm="16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3134029_171-p-fon-gradient-rozovo-zheltii-205.jpg"/>
          <p:cNvPicPr>
            <a:picLocks noChangeAspect="1"/>
          </p:cNvPicPr>
          <p:nvPr/>
        </p:nvPicPr>
        <p:blipFill>
          <a:blip r:embed="rId2">
            <a:lum bright="7000"/>
          </a:blip>
          <a:srcRect l="30875"/>
          <a:stretch>
            <a:fillRect/>
          </a:stretch>
        </p:blipFill>
        <p:spPr>
          <a:xfrm rot="10800000">
            <a:off x="2198077" y="0"/>
            <a:ext cx="4747846" cy="6858000"/>
          </a:xfrm>
          <a:prstGeom prst="rect">
            <a:avLst/>
          </a:prstGeom>
        </p:spPr>
      </p:pic>
      <p:pic>
        <p:nvPicPr>
          <p:cNvPr id="10" name="Рисунок 9" descr="83168-europe-gold-frame-fiesta-ford-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8077" y="0"/>
            <a:ext cx="4747846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94803" y="412118"/>
            <a:ext cx="4203852" cy="1114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15" b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2215" b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15" b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Қарулы Күштерінің</a:t>
            </a:r>
            <a:r>
              <a:rPr lang="ru-RU" sz="2215" b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15" b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Әуе қорғанысы күштері</a:t>
            </a:r>
            <a:endParaRPr lang="ru-RU" sz="2215" b="1" dirty="0">
              <a:solidFill>
                <a:srgbClr val="0000C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upload.wikimedia.org/wikipedia/commons/thumb/9/99/Ensign_of_Kazakhstan_Air_Force.svg/1200px-Ensign_of_Kazakhstan_Air_Forc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4803" y="1796917"/>
            <a:ext cx="2670682" cy="133534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16388" name="Picture 4" descr="https://upload.wikimedia.org/wikipedia/commons/thumb/1/16/Coa_vvsrk.svg/1200px-Coa_vvsrk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747460"/>
            <a:ext cx="1582626" cy="1582626"/>
          </a:xfrm>
          <a:prstGeom prst="rect">
            <a:avLst/>
          </a:prstGeom>
          <a:noFill/>
        </p:spPr>
      </p:pic>
      <p:pic>
        <p:nvPicPr>
          <p:cNvPr id="3074" name="Picture 2" descr="https://sonet.kz/uploads/images/editor/15547208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676285"/>
            <a:ext cx="3714830" cy="237394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15" name="Рисунок 14" descr="7-мая-в-Казахстане-красный-день-7-мая-картинки-Как-отмечают-7-мая-в-Казахстане-1978.png"/>
          <p:cNvPicPr>
            <a:picLocks noChangeAspect="1"/>
          </p:cNvPicPr>
          <p:nvPr/>
        </p:nvPicPr>
        <p:blipFill>
          <a:blip r:embed="rId7" cstate="print"/>
          <a:srcRect b="4548"/>
          <a:stretch>
            <a:fillRect/>
          </a:stretch>
        </p:blipFill>
        <p:spPr>
          <a:xfrm>
            <a:off x="2198077" y="5483504"/>
            <a:ext cx="2868494" cy="13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8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3134029_171-p-fon-gradient-rozovo-zheltii-205.jpg"/>
          <p:cNvPicPr>
            <a:picLocks noChangeAspect="1"/>
          </p:cNvPicPr>
          <p:nvPr/>
        </p:nvPicPr>
        <p:blipFill>
          <a:blip r:embed="rId2">
            <a:lum bright="7000"/>
          </a:blip>
          <a:srcRect l="30875"/>
          <a:stretch>
            <a:fillRect/>
          </a:stretch>
        </p:blipFill>
        <p:spPr>
          <a:xfrm rot="10800000">
            <a:off x="2198077" y="0"/>
            <a:ext cx="4747846" cy="6858000"/>
          </a:xfrm>
          <a:prstGeom prst="rect">
            <a:avLst/>
          </a:prstGeom>
        </p:spPr>
      </p:pic>
      <p:pic>
        <p:nvPicPr>
          <p:cNvPr id="10" name="Рисунок 9" descr="83168-europe-gold-frame-fiesta-ford-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8077" y="0"/>
            <a:ext cx="4747846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94803" y="412118"/>
            <a:ext cx="4203852" cy="1114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15" b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2215" b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15" b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Қарулы Күштерінің</a:t>
            </a:r>
            <a:r>
              <a:rPr lang="ru-RU" sz="2215" b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2215" b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Құрлық әскерлері</a:t>
            </a:r>
            <a:endParaRPr lang="ru-RU" sz="2215" b="1" dirty="0">
              <a:solidFill>
                <a:srgbClr val="0000C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age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631" y="3725743"/>
            <a:ext cx="3709281" cy="2423397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13" name="Picture 2" descr="https://upload.wikimedia.org/wikipedia/commons/thumb/9/99/Ensign_of_Kazakhstan_Air_Force.svg/1200px-Ensign_of_Kazakhstan_Air_Forc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4803" y="1796917"/>
            <a:ext cx="2670682" cy="133534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15" name="Рисунок 14" descr="143473_59571250_S6MUbGhoYU4.jpg"/>
          <p:cNvPicPr>
            <a:picLocks noChangeAspect="1"/>
          </p:cNvPicPr>
          <p:nvPr/>
        </p:nvPicPr>
        <p:blipFill>
          <a:blip r:embed="rId6">
            <a:lum bright="8000" contrast="10000"/>
          </a:blip>
          <a:srcRect l="14286" t="7672" r="19388" b="24816"/>
          <a:stretch>
            <a:fillRect/>
          </a:stretch>
        </p:blipFill>
        <p:spPr>
          <a:xfrm>
            <a:off x="2692631" y="3676285"/>
            <a:ext cx="3709281" cy="2510898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17410" name="Picture 2" descr="https://upload.turkcewiki.org/wikipedia/commons/thumb/b/b6/Flag_of_Kazakhstan_Army.svg/1200px-Flag_of_Kazakhstan_Army.svg.pn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2494803" y="1796917"/>
            <a:ext cx="2670682" cy="133534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17412" name="AutoShape 4" descr="https://bilimsite.kz/uploads/posts/2011-08/1314371676_10.jpg"/>
          <p:cNvSpPr>
            <a:spLocks noChangeAspect="1" noChangeArrowheads="1"/>
          </p:cNvSpPr>
          <p:nvPr/>
        </p:nvSpPr>
        <p:spPr bwMode="auto">
          <a:xfrm>
            <a:off x="2305783" y="-94517"/>
            <a:ext cx="206619" cy="206619"/>
          </a:xfrm>
          <a:prstGeom prst="rect">
            <a:avLst/>
          </a:prstGeom>
          <a:noFill/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endParaRPr lang="ru-RU" sz="1246"/>
          </a:p>
        </p:txBody>
      </p:sp>
      <p:pic>
        <p:nvPicPr>
          <p:cNvPr id="17415" name="Picture 7" descr="C:\Users\JK_BAGDAT\Desktop\загрузка\YNbZvNUpQuDCH16zc57UkJX1esRP3JVkCRB0xox_y1sTvJ21SuJZmNoewhEbQbNeYCWR5iEe.pn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5214942" y="1698002"/>
            <a:ext cx="1582626" cy="1596597"/>
          </a:xfrm>
          <a:prstGeom prst="rect">
            <a:avLst/>
          </a:prstGeom>
          <a:noFill/>
        </p:spPr>
      </p:pic>
      <p:pic>
        <p:nvPicPr>
          <p:cNvPr id="17" name="Рисунок 16" descr="7-мая-в-Казахстане-красный-день-7-мая-картинки-Как-отмечают-7-мая-в-Казахстане-1978.png"/>
          <p:cNvPicPr>
            <a:picLocks noChangeAspect="1"/>
          </p:cNvPicPr>
          <p:nvPr/>
        </p:nvPicPr>
        <p:blipFill>
          <a:blip r:embed="rId9" cstate="print"/>
          <a:srcRect b="4548"/>
          <a:stretch>
            <a:fillRect/>
          </a:stretch>
        </p:blipFill>
        <p:spPr>
          <a:xfrm>
            <a:off x="2198077" y="5483504"/>
            <a:ext cx="2868494" cy="13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0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71" y="1466071"/>
            <a:ext cx="8427278" cy="4484353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ержүрек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мамыр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Қарулы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бейбіт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қадірін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борыштың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ұғынуға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батылдығы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жанқиярлығы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кепілі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үйіміз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оны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315617.vk.me/v315617232/86ef/TVqYGBP_0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500726"/>
          </a:xfrm>
          <a:prstGeom prst="rect">
            <a:avLst/>
          </a:prstGeom>
          <a:noFill/>
        </p:spPr>
      </p:pic>
      <p:pic>
        <p:nvPicPr>
          <p:cNvPr id="3" name="Picture 2" descr="Қ&amp;acy;&amp;zcy;&amp;acy;қ&amp;shcy;&amp;acy; &amp;scy;&amp;tscy;&amp;iecy;&amp;ncy;&amp;acy;&amp;rcy;&amp;icy;&amp;jcy;: 7 &amp;mcy;&amp;acy;&amp;mcy;&amp;ycy;&amp;rcy; - &amp;Ocy;&amp;tcy;&amp;acy;&amp;ncy; қ&amp;ocy;&amp;rcy;ғ&amp;acy;&amp;ucy;&amp;shcy;&amp;ycy;&amp;lcy;&amp;acy;&amp;rcy; &amp;kcy;ү&amp;ncy;&amp;iukcy; (&amp;IEcy;&amp;rcy;&amp;lcy;&amp;iecy;&amp;rcy; - &amp;zhcy;&amp;iecy;&amp;rcy;&amp;dcy;&amp;iukcy;ң қ&amp;ocy;&amp;rcy;ғ&amp;acy;&amp;ncy;&amp;ycy;, &amp;iecy;&amp;lcy;&amp;dcy;&amp;iukcy;ң &amp;tcy;ұ&amp;tcy;қ&amp;acy;&amp;scy;&amp;ycy;) &amp;kcy;&amp;acy;&amp;zcy;&amp;acy;&amp;kcy;&amp;shcy;&amp;acy; Қ&amp;acy;&amp;zcy;&amp;acy;қ&amp;shcy;&amp;acy; &amp;scy;&amp;tscy;&amp;iecy;&amp;ncy;&amp;acy;&amp;rcy;&amp;icy;&amp;jcy;: 7 &amp;mcy;&amp;acy;&amp;mcy;&amp;ycy;&amp;rcy; - &amp;Ocy;&amp;tcy;&amp;acy;&amp;ncy; қ&amp;ocy;&amp;rcy;ғ&amp;acy;&amp;ucy;&amp;shcy;&amp;ycy;&amp;lcy;&amp;acy;&amp;rcy; &amp;kcy;ү&amp;ncy;&amp;iukcy; (&amp;IEcy;&amp;rcy;&amp;lcy;&amp;iecy;&amp;rcy; - &amp;zhcy;&amp;iecy;&amp;rcy;&amp;dcy;&amp;iukcy;ң қ&amp;ocy;&amp;rcy;ғ&amp;acy;&amp;ncy;&amp;ycy;, &amp;iecy;&amp;lcy;&amp;dcy;&amp;iukcy;ң &amp;tcy;ұ&amp;tcy;қ&amp;acy;&amp;scy;&amp;ycy;) &amp;ncy;&amp;acy; &amp;kcy;&amp;acy;&amp;zcy;&amp;acy;&amp;khcy;&amp;scy;&amp;kcy;&amp;ocy;&amp;mcy; &amp;yacy;&amp;zcy;&amp;ycy;&amp;k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643998" cy="738903"/>
          </a:xfrm>
          <a:prstGeom prst="rect">
            <a:avLst/>
          </a:prstGeom>
          <a:noFill/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7"/>
            <a:chExt cx="5783" cy="4342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7" name="Picture 12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3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4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15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7504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5"/>
    </mc:Choice>
    <mc:Fallback>
      <p:transition spd="slow" advTm="20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7"/>
            <a:chExt cx="5783" cy="4342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6" name="Picture 12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3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4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Picture 15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0"/>
          <a:stretch/>
        </p:blipFill>
        <p:spPr>
          <a:xfrm>
            <a:off x="1403648" y="215039"/>
            <a:ext cx="6760829" cy="6485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28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2"/>
    </mc:Choice>
    <mc:Fallback>
      <p:transition spd="slow" advTm="392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7"/>
            <a:chExt cx="5783" cy="4342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6" name="Picture 12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3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4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Picture 15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1006444" y="260648"/>
            <a:ext cx="7093948" cy="1482453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«Ер – ел</a:t>
            </a: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ің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қорғаны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5" y="1525860"/>
            <a:ext cx="8777053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099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25"/>
    </mc:Choice>
    <mc:Fallback>
      <p:transition spd="slow" advTm="13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assaget.kz/userdata/uploads/u52254/62SUjQK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656327"/>
            <a:ext cx="8076756" cy="6012698"/>
          </a:xfrm>
          <a:prstGeom prst="rect">
            <a:avLst/>
          </a:prstGeom>
          <a:noFill/>
        </p:spPr>
      </p:pic>
      <p:sp>
        <p:nvSpPr>
          <p:cNvPr id="15368" name="AutoShape 8" descr="data:image/jpeg;base64,/9j/4AAQSkZJRgABAQAAAQABAAD/2wCEAAkGBxMTEhQUExQVFhQWFRgYFRcYFxcYFRcYFxcXFxgXFxcYHCggGBolHBQVITEhJSorLi4uFx8zODMsNygtLiwBCgoKDg0OGhAQGiwkICQsLCwsLCwsLCwsLCwsLCwsLCwsLCwsLCwsLCwsLCwsLCwsLCwsLCwsLCwsLCwsLCwsLP/AABEIAMIBAwMBIgACEQEDEQH/xAAcAAACAgMBAQAAAAAAAAAAAAAEBQMGAAECBwj/xABAEAABAwIEAwUGBAUDAgcAAAABAAIRAyEEEjFBBVFhBiJxgZETMqGxwfAUUtHhByNCYoIVcpIzYxYkQ6KywvH/xAAbAQABBQEBAAAAAAAAAAAAAAADAAECBAUGB//EADIRAAICAQMDAwEGBQUAAAAAAAABAgMRBBIhBTFBEyJRoTJhcZHR8AYUUoHBFSQzseH/2gAMAwEAAhEDEQA/AFOLfJQwXdVaAXXnOGBSMp6LbWLPxDQRzTZGHGIYG0SOiUUmpnxF/cHWEJQppodhTYNxTFexpEj3nWb47nyCprGSmPGsb7WpI90Wb4c/ND0qarTe+RcqjsiS0KcIyhqoWhT0UWKIyYawKOoFLSC1Wai+ACfIHidjyKU8dZFSeYlOsQJaUs422WU3dI9EKxcMsUv3IdcHfNGn0kLXaenJB5gfJQ8Ad/JHR3zTHjtPNTaeinHmIJ8WFYwwhydYZs+iUMbdN8E66jBBLiscQp5ahHVPuy2JgwUB2joQ+eaH4NXyvCF9mYWXvqPRaIzMewqpPGSpHVWnAVBmadjZIO0GHyVD4oyKlY0wj5AUeKQnD6tkVXMhTQJrDIA2VHWoiFFiMQGCSYSqvxobAlRlNLuFhXKXYOcuCEDR4gHGIhGAqCkn2CuLXchqtTLBDuoJ7Uwwgsnj3I2P2nRHzVowBzUCDyKrOWxVg4C+WEdEpgl3FIfp4LEPWqQ4jS5WIxDYY9baI2XBRvD8MXuATN4JAOKLg2dJ0UdOlbW/NGcaAzBjdG2XFCj6KK5HfCJKTiYB2sEL2gxmRvs2+873ujeXmi31QwFx0GnU7Kt1nF7i43JKjN4WCVUdzyyGnSRLKS6YxTAKMY4DykRwpaIWZVJTCmgbYVTW6jVqkFIRZTAsDI1CAxrM1A/2uTJ4gobJPtGfmbI8QoSQaD5I+zT5pvHIgqw4luaieiqnZt8VHN5ghW+gJpkJoPga9Ynkqr2InDPiFuvTuoWCCnawyWcol7Q0JYHBVim6CrnGemW9FTcTTLXEHmgXLnIbTvhxLzwPE52DmET2mpZmB/S6rXZnFw7Kd1b3U89J7OQkIkXlZK01tmVnAVUe6qlWHs4jkUfCIhWJZBMfhQ83JSfE4LKnz7lQ4inLT0Q5QTCVzceCtmxTfA15HVLsSxbwdSCFXj7ZFqa3RHsyjcPogWI6jorSKMyalumvZ+pDoSmlqj+GPy1Ak+wPyCcZwxFapAMT8wCsVqxGADnF0axueS2obyeCpU2E2VgoNFGiXnU6eaE4Xh+9JsBqVnaDESW0xsJKlJ5eBJYWRSDncSUSHQoqbIQWNxM90afP9kTsgeNzIOIYjO63ujT9VBTYthsrsNKF3eSz2WDpoW4XIXYCmRZ00KZrVwwKdgUkDbO2NUmVaYpFIE2CVmoV5hzXbTfwTCsyyWvGoKhILW8ilx9liJ2Dp8leOHOuRsflqFSeMskNf5HxCfdnsfma38zbHw2KHF84DXRzFSDcdhLmyUVqcKw4990nxLwi90Ai3k4wlWCkvaDC5XZtij890Ti6Iq0iP6ghTjlYDQeySZV8FWLXA8l6Jw3ESGu2OvgvNi2CQrd2ZxeZmUnRCqfgLqY5Skccao+zrnkSpmOsi+0dLMxtQaix8QlmHqd1HyAfMUzsaqVlO5HNQNN0W6zmnmEkyLK9xGlBKX0zdWDjVC6r5EFAujh5LtUsxHmEdICZU9En4e60JxTFkaD4Ktqwzum66Mpugg8kvmCjqbrKQCSLnhagLGmdlpJMJjoYAdgsQthPed1XZGBo1cQPilOKqS9zuvwCKxfFqT2y0w4bEQbiJ8lXcTipsNPmiQ45HlFt4O8Xi5kDzP0QrWrhjUXSpJ+ZE+Io5ZTXYpohjF3kUtoNyBBTXbKan9mumtS2jbjhrV2pqGFc828zsPNHU6NOneczuZ0HgFn6zqVGmWG8v4RZo0dl3KXHyC0sFUIkNPnA+alGFj3iB8Sum1qlU9wGNMxs3138pRFDCtb7xzu1/t+/XyXPW9f1DXtSX1NWHSqV3bZFSpNPugu6nT9FN/p7SLsZ4nKum1HkxHhFhESLrHNgZgbTfmPErKt119ksymy9DTVQWIxQLi+z1Ko0juid2k2PPSEkodmq1B+am9lVujmghr48CYJVpp1o1dY2B6qX8SJg2cNQj09V1NT75/EjZpKprGMCipTLm5TIcPJIsZSc2ZVvcA7QabWMeR+iBxAa4GRbmJ053XTaLrNd7UJLD+hjX6CdPuXK+pTajkTgcXBgo3iHCYGZt2/JJXMIWs15K62zWDvj2Dgio3Q6+KG4Riyx4O26bYSsHtNN2/3KSYrDGm4g7aIMlh5RODytki/gCpSe0bjMPEKrUnQSDsU07M4+Wxu34hL+PUslWR7rrhEb4yAhHEnFnbXI7EOswpdQOiY129zwTxY0lyZxalLAeiqeIb3ldajQ6j4Ko8QZBStWYhNO/BNw/VPMI5IsCLpzRUa+wrlyEOYp6dgoqRlSQiIqslbUhYoVimRE5kqSnQJRbKKJpsCjtDuwEp4ZFMoIloC6BCkuATk2QBixzCppHJbgFLIwIGyYGp2TCnhWsE1CCeUqRlNtMZjrt0SoB+JqFrScgPfdy6Dmei5bqXVpSk66XhLu/wBDc0WgSW+xc+EHHGl5y0xp5NA68lKzDMB75zu1iLDy38T5IuhRYxuRlhz68/7j+qEqv0gd8aRcnYz+q5qU22bCWEEVHkjpsB9/DRcNqAxA0nwG8E6BD06ZJ73/ABBt5n+ryt4o6nS06fdlF8Dm6WYHW3p8Tf4Lv2Ivv6n52UmVSAWURwRsCwEDyHy8Vuo4kfuVNkChqJ0xYA3Vy07j4qWpWBbMDryPM9N0FiasGF010tI6KzFcpg5dhHw/jgLiwwDJHQwYU/EcG1wzN8xy/ZU19IscQdnEeMHVXXsDj3OrsBpGrBGYQSA1xy5nQDYEgruIanbDL+DnZ6fE8xNdm+y1bFVBlBZTvNUtJY0gGOWa4AtpKc9sexFSi2QfaNAJa8AyACAA/YElwAg3XqlJzYgQAIHIDwhQcTwrarDSdOR8TBjRwNo3ssn/AFWTnnx8F16Rbe/J894F7qNQOggA35Jzx5oewOHKQrF/E7gXs67H0WhgNMZQ205fenm648ZCqXD8UXtNN+u2gWxVY5w3JcMo2xxLPlEGDfZO23bHMW8UjZSyuI+CbUX21uNtSpQsXZgrI5eUFYB0scCq7xVlyn+BeA8jmlfGHOBMEjwMfJHy3EjVxMX8PmdE8oCxKQ0ajj/U4+ZTPCYi8HdQg2gl0c8ktPibM0EwmZMiRdVTi2DqMJc0kt1kErjhHFspyvkg+oUPVcZYZF0KUd0WWmViG/CE3D3QdIcYW0fe/gBtXyd+0hYyol/t12MRCnkI4DP2y4OISx+M6qE45M5JCVTHH4pMOHxBqOjKPj9/eirWCqGrUaxsyTc8gLk+nxhGcYxTqj24ajoDBI+76LG6trdsPSg+X3+5F/RaXMt8uy/7CKuNOJq+zYYGrnbNaNSnlBjWMDWWYPVx5+fx+CXYTBMo0i1v+bvzu0/4ifVbrYl3uMuYu4+6wcz15DUrj5YfEexurjuEV8QXOLWRIE/2tBtJP01Knw+G8b+846u8eQ6IfA0gBAnWSTq4/md9BsmTHwhy44Q6OqdEBSZVyKq7QyaNrcwoy9cGpZLAzO3VAhq1ULl70JVq2RIxGyC4h910ypZCV6okrVGrIKuRhkFJinivDC4lzdeXPlC9H/hj7EYYNotPtRH4glpnPeBmIuI2E6rz9nE8ri17bTZWvsbj4qxSd3Xg527w0E5vJdRqdK5ab2vlIxarnG7Elw2elHWy6xLCQCP6Rb6hAnFaWjqUcGCqyxBafeF9BrBGh6rmOWazK523wDq7GQ9tNrTnDyC6HZSC0wRDTYzfRUOp2YrOdZgL5P8A0zLXxuDp5Eg9F6ZxStRFNzK0OpuAB70HyPNeTdrMbXw9UspYhwoQC0gPaSNRIIm3SxWho9Rqk9lbWPhlK+qDe59xbi3w/K5rg4GCCCD6KeibXvO3JLmY/MQ5z6jiSCb+c3JRxqghxbMzJkjwV7Ua6f2Vj72jZ6L0emz33pteF/kIZUGZuUmZiDcfRQ8XOYnSeYMg+BIUdOtIHUqQUSQ50TrbceQQqtbbHEcmprOi6GuMrlHHH1FuCadCEyFFAYWqA8gSL6bfEp/h8xH/AEweoMH0iFtQuljmLf4HBWrD7grKrgI1HJJ+MYAEe1YIj3h9U/qNI1pn4H5FCUyDmBtsZtY6FKdsHxLj8eCFeU8or9Dir2tADjAWIevhHhxAaSAbGFiqeq/6l+Zc2x+CwOYAoXBdPehqj1oSmVYpnb3BQOesWoQHJsIlgsHZ6lkpPqkEuccrQLkxAgf5Fv8AxR+EoCiC5wAqO1vORp2ndxQvDcR7OlT5AOcfEkEfByFfmrQXy2lP+dQ8hyH9y5TVtzuk2/Js0pRrQUcUastactMAhz//AKt5uvptui6ThoLNGnU8ydyhqbNLANFg0aAdFM1wCqSS7IKmMGPhdtqIJlVEsqhBcSaYU167ZWhAvxCgfjEyhklkaPrhNOD8IfXu2A3MQXHQWm4H3Kp7sSvSeyLqQw7CwgvdJqDMC6QYE8hbTqjV05fJCc8Lgq/aDhtTDvLXAkbPE5COh59Eu4ZgK2KeKdJpMmC4g5G2k5nAQLXj9V68aYfTLXgOaRdpAII8Cl/AuH08MxzaZIaMxzOMxJkzzjrsArCoimB9Rs8h4hwmrSdUa5pPsiGvc3vMaTEAuFgb+soahZXbtN2ibSojCYZgdSdTa51RwzOfnGbPp7xs7MeeggKiVGktIGpEBHqgpWKKIzliDbHFSlQqjvMa7qCQ71H6KLhuGbha3tGBx7pEOc2BMTBtJgEC26QUsDUDgPaMb1lxAjY5QfhKMrOqsIDnMeSARldmgnbTVdBqb9PslDOHjsZ2i0l9t0Yw5LJj+1T2+43KdHNqAGLSCC1xBmf2Wh20rgPYCwS2xa3Q2nU2t0VZaRUzTDDrYQ3loUNSeQSDqbep/Zc6q0eiUdOohWo2RTflnp/ZjGsqhzqjWy0NJdcuaMsklzidTmIGwCpPbPFNxNR5aIYLMJ1Ibv4nVDM4kWsqN72Wo6LPc2RlymRobAajdJ+I8TyfypcWgzqLEjnv5q1o5enJ4i2/8HL9Y6fZVNzisQzwJaEpnhXn73S0OYXWfl3hzTHqEzwWHcTLDTfGkPE+hgqFjw+TR0GrgksvAdVEZDESIj4yicJRzPa0mzjFtb8lBiKVWO+xwO1reNrLph0N7eRQs57M6SDruhKKfDQViOEVGvewFlQsk2J9pFtQ8RN9idPNE4N9RrS403FrRJLQSR1gT80mx9epqauWbGQXPd5mduajwXF/ZkMl2R4cHEBuZwGs3Fr6I1N+oiniXP8Af+55zr9EqbXXPwWAY/PdjfDMCPnZJOI1KrnyWiwykMmYmbwuq2Pw8HJTfJ5ua3/4tKBw+MgGGtB5y8E+JBj4K3ZbdYtspZ+hRrrjB5SwROpv/wC56E/RYjqXFnwIfHT2rvqtKn6Nn9IbeR4h0IbNKNqUwUDUpRcLppp5KkcG5W8qjZU5rbqgUMrBPBZsNSZ7OmTMljZB9ywsSNTaPTyU9QiZ1J3P3YI3hrWmi9xazK1lNzcpLi0S4PmQIAta8RrZCVDN4XIXvNj/ABN1wcEkyBzyszrCV01CImSpG1o1UbguCxNhDnVTEoSpXXVWyDL7qcYoTZMKpXpX8P8AiLn0HUyQDSIywADlcCe9AuZBv4Ly81QvbOBsotw7ThwAxwDpG5IE57mHQNNkaMSEmM8DXLrfJaGXv0xvJy9Nx4StUgLRaeWllFipbUa5u4g9A25v1LvgmllYIcMC7UVXtw5qsytfTgHQANtbyMepXlGLrVatUkNZcgkhoDW8xbUr1zjWDo4jDd9xNI96GOPei+rbuiDYbheT9oXU8O2l7Gu2rTqtLmBrQ0hmxd3iZmRcDQqxo9LGd+6RW1EpKPBE7BMkl5zEnVx7o8GiJ8SgQWyHNbDAbTbNcagWFuiDqcTDpB0KhoYm0brU10VGKUe3k1P4c9P1XKz7S7DjDtY5zsxyiDF9zogXOJAadvdd029Ct4KoJl5MdBc+ZsEXXZSf/wBIOBGpce6P3WSztNymuCGpSMMnbvDrMT8R8V25rXTmAII0UdAmOcSInfb76KbD0CZ77WmLZhZJNoLGMXF5WRNjMLh2B38yTsBd0+FpHml2DcHGBYnmh+JNLKjmlwdBuRoZvuoaLyHAjWRCPsfdvOTgq7vRtaa4z2LVw6vU7xY94yjZx9YTWlxh5HeDH88zB82wVWMJjHySBlm3jPRNcA4Gx126lAlBdjqtFOm1Lj6G+J8QoPs6hYCM1OoW+MBwI2CVM9iYyPc3lnA36tKdODYggeEKEYCkXDuA30uJ6WRapKHzkztd0C62crITTz4efyycswdTLMNeNi0yl9fAVCc3dYBrLo+AlOOJcWNEezYMst0YGiGmbZjfnolOHxEiwLAPec428AN0WV+olH3JY/A5WzTOmxwlw0Dfgf8AuD/iVifMfSjvU2k7lzmtd5g6LFW3z+BskZYVC8K1v4YEHW4KCuxcMmTG1eSrVaSBrSFb3cC6oet2eJ/qHogTok+weN8SXCYh5p0HtJgZSDNwRLSDGoAkQbQ4gyimCBCWUeEV6XuVBl/KRLUQPa6ENHmT8IXP39MvcuEai6hXNLdILgc1y6oBuo8Rw2sGguOoBAaJJnSNbzC3R7MYlzc1WlWYNyQYA1mBcQJ9FTek2vE5JBla2spENXiDRMlL63H2jcRuueL8FaHQ2XAgEGZ128bJTg+Hh9VjNnPa0+BIB+EqxHQx27s5BO95w0WqhhX1fxN2tGHpte8umDmZnyiBqII8knx2BxDKNCscpGIMU2gnP0kRHLfcJ+yvHCsXWHvYvElrOZaXAAegej+OYL2mMwWEacvssM4zyLmmm0n/ACYz1WXG/bY14y/yS5+rL/pJxz5/X/w81djapJGl7q1/w+7TOwtcCtUd+HfZ7RdodHdfGtrzGs7wgOJ4RwcS8RUa4srDlUb/AFeDx3gdzm5IJtMLfpohOCa8mVZZKMsM994djTWa2rTJLC3MDBiTNr72XHFse52VrCWkGHRofPlovO+zXbCvh6YptyPYHF0VA5xNg0CZ0AAgchCKp9oqomXggkmIEAkyQALx0UJ9Nm02msEoamMpKKXLGXGOJV8G1rcM6kKbySGFt6bjq5hkAAkzBBuSd7eeu4U8hxy+6JPM+HNPauLNcnO7RkNsNrjQdStYfEQ2HXQK75VLEUjra/4crshF2Sal8eCq4jhrgxrwPekwNYG/gg8K+6vwcCDaIEDw+/mqXxPhj6M1DABcYG8E2tsp/wAy7E4yK+o6T/JSjbXlpdw+hi2tEFoPKZ+iY4PEUzPdObL3RHdmN1V8LWnVO8FjQxpIGYkGOh8dlXnHwamm1sZR3SkkkZXqhhDdSL+JOqfdl6dPEVWsq58ru7a0OOhzERH7JFwbglXEVZdIBEgkd3wbOpt1iyuP/hh2Hq4epTe5+Wo2WPIyw45XEFoEQ1xsQdEzXhszrOtzxKNS4fb9RXxv+GFdtRxY32zC85Mhax3MBwcRBjlrB8FVm8LqBgqtw7m0g7KahBIBBgg9QV9GEAwOv7jTdD8W4eytTqUne5VYWGBMHVrh4G/iFH12/tHPSjl5PnQQ0RvF1I2uBHdm4Op05K88Q/hhVFQtbiKeQknMQ4uPIZYgR/uVI43wuphqpp1RDm3abw9p0c3pY+BEKaw+xt6XWexR7MZYeoKhaJiSRLvgJRuCrtpkh4nqPS33sqxTe7LA1JnwARrK7nPaOZA6ac0ziblOvyvcN8XhsO6l7SXvxDj7htTaJOpiTbLul1ThTiGuc9trtGw8tF3QNipi4FkCZm/6hXNHZ71Gazn6GN1jpEPRlqK5NS7v7xNU4W4kkmSTqdSsTAErFr+lD4OK9WRd2uW+a4BGy3K0DPN5ea5eJXUrhzoTjAONqZRcEeASulxOkSWve1nIuDyCeRLQSPRPsQwOaZE2VMr0WU69OoWucxrpLRclw90XItmj91V1Upxg3EtaWMXNbj1Ds/h6goVqji11WmGNp7ezabF97zE3tZptchEZg3vMqZKxDQxud9QPeCJ77mgOBbmBZEe7HMV49oDRfUfSkVWspgZpIcXuaXAtLu8A0GToCTBtay8N4jUqUWVqf4Rudh71Kn3o/qhznEA23HUjZcTZXJyyzrFJKGcLD/f5CjtnQZnq0mZaWeC5wa0ZnkS5riBIGhgRr0IXlrKvsqji4gOYx+W8guc0sbf/ACzf4q2t45Uq1XZHl4ktcx7Ja8AkGYnW5kBt46yDU7MUrudvMNBs2duZWzodJdKtxxhMy9bqK4WL3ZwPMfgC1vCMDF8wq1B/sGcz4lz/AEUdagMVxLGj2mR4YyjQdP8A6g/mj/3UX/FKuG0MTSrsq4UOrPptLQx+ao0MMyBfuDXfdEcP4Vi8ld7qD21nVH1qZaQf5hfTLbA6D+Z170c1kX6KenniUlnD/NvPb8i9Vqo2xyl+8EvaFvt6TcWW5Xj/AMvjmfkqMs2rHQxfkQOapdVrmuLXCCDB/bmFdeJ46o6pXcGikK9JjK9MjNLmggvv7pgxptKq9XDgWkwLXvpYLZ6dpbqq/fwvH7+4z9XdVOXt7+QJjzsiMJjDmjU7dP1Q1eNAuuHEB4tJ2ufvmrN8nsaC9Oj/ALiDXyh3Sxp5XIiRbx01RGLxMuBiLAHysSuqppkHI0AmPK1/jK4xLDSvMlw93W2yxz0iLlGOWwqpVh7IJI/eP0QPGcM2sbuIgwDqANzE35oqjQJAcbdOS2MMbxB87JLjkLbTC6txnymc4jsdTw7G1faCs25c4jIxrBo/ICS7wnkkvEOLte8Cm2KbRAkQTvJG3gpa/EXuMVHEt5T3Y2tvoPRSYfD4epocjvHu+i0NLop/8k5Zfg8s1Nu2ThhpZPTexFNvsWxcZQYPXX7kqz+xaYgSdVU+z9XK05QxrWwAAenLkn9DEwRLjNj5LLsypPJbh24Cq4c0y13cADWgyYcd+Z9U2oiW2jQRG50KSY3ECm0GQZIgmN/0lEYWqWCXO8CJh030O+yrxWGyT5RPjW95jHWAuOuy8j/i7gqzMWKr2xTyNZScGnKWjM6CSTL5c6dNl6rj8SXtdqCy4gAnyEKgfxiql1DBl1QiTUGQmBIDe9EaiYnr1VmnuS08sTPMs4J09NucIzDtgyf6Rm8JFgfmlDK2V4Bve8Js2uZhjJBEEnW6uRpc5YRpLWwrjubWU1wG0yAOX7o12BqNaHCDYyNxfRd8PwIEPqWjQHTz5pg17j7gt+Z2npv8FqaDQuPvsXPgzuu9bVyVFD9vl/P3fgV12NgwWQd7FYrC7AA3L3Tv9wsWn6b+TmPVj8B2a6kCGa5dtei4K4RKiPqtB66CQjbQQEuxnCcxJbHUG/wTTN5/ZUZUWsjptdhPh+FBpdNJtxBiwOuo8z6ozh3DhTJNMvptdOZjXd09Y2NtRdMAFsGAhuit+EF9ez5OKeHa33QB8PklvF6pAJF4FvFNHVAhKjAfBEa44IJ85Y6wjqlOhTawZabgDnAu8wMxzeq6pYZ4dJe6c1spkmNBlm+gSbh3Ea2H7rS19IGRTfMA390jTwhMj2vqj3aLGzqc5Ez/ALWydOa4TU9I1vqPEd2fJ09Wv0+xc4Ju1Ja+iC9sVWEDN+YG0H4/ZK88xbJVl4xjalcgvIsLNaMrR4D6lI6+Fdt9/cro+naO6nTqFr85x/gytTfXZbugJK9BBPkXFim9em8bFB1AN5CLbVkLTY4tNB3BcWH5swE28DY6eiLq4gveBoBr4Dc+SQ0cQWSGhpk+fhKJw+LGUgyCTvy8VkWUtN8HbaLqkJVRhKXuLFwrGUyDMkk3tYclmNqFxLWiB/Ud/BLTh6zQPZCJ1MAn4ozhtGprU1PL6oun0U5TTceCGu6/TXVOuMvel38ZFmNozbklzsKRorficDKX1MEVsvTJcI4N6qVknKby33Dv4ecTcx1Sk4sALCWZ3BvfJAid9ec8ldOBYv8AEYis0ZootaHOAOQvdMtDt8sfFebvwQI0RfCONYnCFopuzUmlx9k6chzRmsN7WmYWdqOnt5aLNWqXZnqtXDe0DwdbDoDNraffVHYR8sZOpFuQjlKqfCO2FOo1znFlCMuZr75nHXKby0eE7obhfaqm/EZX1f5bRIfkIzukWyhtmxmjcnyWWtHZl8Fp3w+R/wAW4gaVRkUjlg5nO/qM2aDsRrfmqZ2swBxlQ1XOItDWz3Wjk3lz6lWPtb2gNYNpYdk0w7M55locYsIIm0n1VbfTefffb8rbD9d10Gh0sY1pyjhmVqL5b/bLgqY4KWPsM3xT7B4N+4DOsAn0TBrY90ea6bT/ADFX4VRh2K87pS7kLKLAZu48z9OSkJcegUvtGjZR1K82hFQFsjyLFnsnLacWSR1PWDdYAVNlK0mGIz9/fktSpStEBIWTgVIUmdR5Pv4LWVMOSip5LC/VQELoDTzSwI7z81mbdRP1XMlIckLeaicxazLHO+/mmHNBv39+akbQBUIq3UjcSOd04sEn4ccly7CsPvNBvyUgxA+/BdteDoU2BstANXhNB2tIeQhD/wCgUZ7uZp9fgU2LY8lJTcN//wACi64/BNWzXkTjA1G+7VEciP0XbadYbNd4FPG0mu5GV0cMOU/BLhcDObfcSF796Z8oXE/2u9E8OEauXYLk5PuQ2RMxrDrbyKGrURzCsH4J3NRnCOjZLgSeBbh8FSiSWk8iUXRe1vu5W+ESpThD+UHyUTsGN2D0SwhZJTUnUkrlxHJDnAD8nzC5OCZ+U+pToXBM53gFC+s3dy4OApk6Fc/6XT5KQvaY/G0xuELV4w0aIo8Np8gt/wCnU+QS5HWwVO4seR9Fibfgqa0m5H3w+BnS+pWUzp/j9FpYkDNO2+91pyxYnGNnVcDb75LaxIRn6rk/RYsSEaboVo/T9FixMOcOH1+a0RosWJEiB6Gf+ixYkTiSUNfIfRd0HHN5j5LaxIZjLY/eyjfusWJAzoG3l9E0pGw81ixQY5jdfL6LQ38PotLFERKND4rHiy2sURHW330UO3n+ixYnQzOyLDx+iAxP0PyWLFKIgI/X6LY0WLEVCZwDc+K1TGnisWJMQVkHILSxYm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encrypted-tbn0.gstatic.com/images?q=tbn:ANd9GcQOd7GiqTnE6TPL3nhyZXuulMg1NvXEaSqCldAVQDvjnqt4QA3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7"/>
            <a:chExt cx="5783" cy="4342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1" name="Picture 12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3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5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5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571876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4290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5922" y="184666"/>
            <a:ext cx="783440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ademy.kz" pitchFamily="2" charset="0"/>
                <a:ea typeface="Times New Roman" pitchFamily="18" charset="0"/>
                <a:cs typeface="Times New Roman" pitchFamily="18" charset="0"/>
              </a:rPr>
              <a:t>Ерлік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ademy.kz" pitchFamily="2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ademy.kz" pitchFamily="2" charset="0"/>
                <a:ea typeface="Times New Roman" pitchFamily="18" charset="0"/>
                <a:cs typeface="Times New Roman" pitchFamily="18" charset="0"/>
              </a:rPr>
              <a:t>елдің қасиеті,</a:t>
            </a:r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cademy.kz" pitchFamily="2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ademy.kz" pitchFamily="2" charset="0"/>
                <a:ea typeface="Times New Roman" pitchFamily="18" charset="0"/>
                <a:cs typeface="Times New Roman" pitchFamily="18" charset="0"/>
              </a:rPr>
              <a:t>Жүректілік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ademy.kz" pitchFamily="2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ademy.kz" pitchFamily="2" charset="0"/>
                <a:ea typeface="Times New Roman" pitchFamily="18" charset="0"/>
                <a:cs typeface="Times New Roman" pitchFamily="18" charset="0"/>
              </a:rPr>
              <a:t>жігіттің қасиеті.</a:t>
            </a:r>
            <a:r>
              <a:rPr lang="ru-RU" sz="105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ademy.kz" pitchFamily="2" charset="0"/>
                <a:ea typeface="Times New Roman" pitchFamily="18" charset="0"/>
                <a:cs typeface="Arial" pitchFamily="34" charset="0"/>
              </a:rPr>
              <a:t>.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cademy.kz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3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54"/>
    </mc:Choice>
    <mc:Fallback>
      <p:transition spd="slow" advTm="11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7"/>
            <a:chExt cx="5783" cy="4342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6" name="Picture 12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3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4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Picture 15" descr="пгшлпг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14281" y="642918"/>
            <a:ext cx="8814291" cy="56436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тәуелсіздігіміз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бен</a:t>
            </a:r>
          </a:p>
          <a:p>
            <a:pPr algn="ctr"/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тұтастығымызды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тыныштығымыз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бен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бейбіт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тірлігімізді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 қақпай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күзетіп тұрған,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халқымызға қорған болған ұлттық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әскеріміздің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айбыны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арта 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берсін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50"/>
    </mc:Choice>
    <mc:Fallback>
      <p:transition spd="slow" advTm="1025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encrypted-tbn3.gstatic.com/images?q=tbn:ANd9GcS9a0Pq0PjUVbSa3CuVkvKwa2gHXnk7wRpUAmE76OsjbPwleJ0B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20048" cy="4286280"/>
          </a:xfrm>
          <a:prstGeom prst="rect">
            <a:avLst/>
          </a:prstGeom>
          <a:noFill/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7"/>
            <a:chExt cx="5783" cy="4342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6" name="Picture 12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3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4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Picture 15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428596" y="457200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Еңселеріңіз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мерейлеріңіз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үстем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болсын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     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Себездеп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алтын ара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жан-жағыңнан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      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тіккен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алаулаған арманыңнан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    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Кеудеңде махаббаттың шоғы маздап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    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Биіктен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биіктерге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самға, қыран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4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5"/>
    </mc:Choice>
    <mc:Fallback>
      <p:transition spd="slow" advTm="462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3134029_171-p-fon-gradient-rozovo-zheltii-205.jpg"/>
          <p:cNvPicPr>
            <a:picLocks noChangeAspect="1"/>
          </p:cNvPicPr>
          <p:nvPr/>
        </p:nvPicPr>
        <p:blipFill>
          <a:blip r:embed="rId2">
            <a:lum bright="7000"/>
          </a:blip>
          <a:srcRect l="30875"/>
          <a:stretch>
            <a:fillRect/>
          </a:stretch>
        </p:blipFill>
        <p:spPr>
          <a:xfrm rot="10800000">
            <a:off x="2198077" y="0"/>
            <a:ext cx="4747846" cy="6858000"/>
          </a:xfrm>
          <a:prstGeom prst="rect">
            <a:avLst/>
          </a:prstGeom>
        </p:spPr>
      </p:pic>
      <p:pic>
        <p:nvPicPr>
          <p:cNvPr id="10" name="Рисунок 9" descr="83168-europe-gold-frame-fiesta-ford-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7983" y="0"/>
            <a:ext cx="5172502" cy="6858000"/>
          </a:xfrm>
          <a:prstGeom prst="rect">
            <a:avLst/>
          </a:prstGeom>
        </p:spPr>
      </p:pic>
      <p:pic>
        <p:nvPicPr>
          <p:cNvPr id="3" name="Рисунок 2" descr="8a35a09e-fc02-49c3-8b37-597a0c284115.png"/>
          <p:cNvPicPr>
            <a:picLocks noChangeAspect="1"/>
          </p:cNvPicPr>
          <p:nvPr/>
        </p:nvPicPr>
        <p:blipFill>
          <a:blip r:embed="rId4" cstate="print">
            <a:lum bright="6000" contrast="10000"/>
          </a:blip>
          <a:stretch>
            <a:fillRect/>
          </a:stretch>
        </p:blipFill>
        <p:spPr>
          <a:xfrm>
            <a:off x="2198077" y="362661"/>
            <a:ext cx="4598508" cy="19288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94803" y="2439859"/>
            <a:ext cx="4203852" cy="1114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15" b="1" i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Қарулы Күштеріміз </a:t>
            </a:r>
            <a:r>
              <a:rPr lang="ru-RU" sz="2215" b="1" i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15" b="1" i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халқымыздың сенімді</a:t>
            </a:r>
            <a:r>
              <a:rPr lang="ru-RU" sz="2215" b="1" i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15" b="1" i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тірегі</a:t>
            </a:r>
            <a:r>
              <a:rPr lang="ru-RU" sz="2215" b="1" i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15" b="1" i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мемлекеттің берік</a:t>
            </a:r>
            <a:r>
              <a:rPr lang="ru-RU" sz="2215" b="1" i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15" b="1" i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қалқаны</a:t>
            </a:r>
            <a:endParaRPr lang="ru-RU" sz="2215" b="1" i="1" dirty="0">
              <a:solidFill>
                <a:srgbClr val="0000C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photo_164785.jpg"/>
          <p:cNvPicPr>
            <a:picLocks noChangeAspect="1"/>
          </p:cNvPicPr>
          <p:nvPr/>
        </p:nvPicPr>
        <p:blipFill>
          <a:blip r:embed="rId5"/>
          <a:srcRect l="9375"/>
          <a:stretch>
            <a:fillRect/>
          </a:stretch>
        </p:blipFill>
        <p:spPr>
          <a:xfrm>
            <a:off x="2593717" y="3725742"/>
            <a:ext cx="3993110" cy="2423397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8" name="Рисунок 7" descr="7-мая-в-Казахстане-красный-день-7-мая-картинки-Как-отмечают-7-мая-в-Казахстане-1978.png"/>
          <p:cNvPicPr>
            <a:picLocks noChangeAspect="1"/>
          </p:cNvPicPr>
          <p:nvPr/>
        </p:nvPicPr>
        <p:blipFill>
          <a:blip r:embed="rId6" cstate="print"/>
          <a:srcRect b="4548"/>
          <a:stretch>
            <a:fillRect/>
          </a:stretch>
        </p:blipFill>
        <p:spPr>
          <a:xfrm>
            <a:off x="2198077" y="5483504"/>
            <a:ext cx="2868494" cy="13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9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3134029_171-p-fon-gradient-rozovo-zheltii-205.jpg"/>
          <p:cNvPicPr>
            <a:picLocks noChangeAspect="1"/>
          </p:cNvPicPr>
          <p:nvPr/>
        </p:nvPicPr>
        <p:blipFill>
          <a:blip r:embed="rId2">
            <a:lum bright="7000"/>
          </a:blip>
          <a:srcRect l="30875"/>
          <a:stretch>
            <a:fillRect/>
          </a:stretch>
        </p:blipFill>
        <p:spPr>
          <a:xfrm rot="10800000">
            <a:off x="2198077" y="0"/>
            <a:ext cx="4747846" cy="6858000"/>
          </a:xfrm>
          <a:prstGeom prst="rect">
            <a:avLst/>
          </a:prstGeom>
        </p:spPr>
      </p:pic>
      <p:pic>
        <p:nvPicPr>
          <p:cNvPr id="10" name="Рисунок 9" descr="83168-europe-gold-frame-fiesta-ford-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8076" y="0"/>
            <a:ext cx="4747847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94803" y="412118"/>
            <a:ext cx="4203852" cy="1114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15" b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2215" b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15" b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Қарулы Күштерінің</a:t>
            </a:r>
            <a:r>
              <a:rPr lang="ru-RU" sz="2215" b="1" dirty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15" b="1" dirty="0" err="1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Әскери-теңіз күштері</a:t>
            </a:r>
            <a:endParaRPr lang="ru-RU" sz="2215" b="1" dirty="0">
              <a:solidFill>
                <a:srgbClr val="0000C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522.jpg"/>
          <p:cNvPicPr>
            <a:picLocks noChangeAspect="1"/>
          </p:cNvPicPr>
          <p:nvPr/>
        </p:nvPicPr>
        <p:blipFill>
          <a:blip r:embed="rId4" cstate="print"/>
          <a:srcRect l="24731" t="31445" r="22581" b="32052"/>
          <a:stretch>
            <a:fillRect/>
          </a:stretch>
        </p:blipFill>
        <p:spPr>
          <a:xfrm>
            <a:off x="2494803" y="1796916"/>
            <a:ext cx="2524372" cy="1236427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14" name="Рисунок 13" descr="image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631" y="3725743"/>
            <a:ext cx="3709281" cy="2423397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14340" name="Picture 4" descr="https://upload.wikimedia.org/wikipedia/commons/thumb/d/d7/Emblem-vmsrk.svg/640px-Emblem-vmsrk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6028" y="1698003"/>
            <a:ext cx="1582626" cy="1582626"/>
          </a:xfrm>
          <a:prstGeom prst="rect">
            <a:avLst/>
          </a:prstGeom>
          <a:noFill/>
        </p:spPr>
      </p:pic>
      <p:pic>
        <p:nvPicPr>
          <p:cNvPr id="9" name="Рисунок 8" descr="7-мая-в-Казахстане-красный-день-7-мая-картинки-Как-отмечают-7-мая-в-Казахстане-1978.png"/>
          <p:cNvPicPr>
            <a:picLocks noChangeAspect="1"/>
          </p:cNvPicPr>
          <p:nvPr/>
        </p:nvPicPr>
        <p:blipFill>
          <a:blip r:embed="rId7" cstate="print"/>
          <a:srcRect b="4548"/>
          <a:stretch>
            <a:fillRect/>
          </a:stretch>
        </p:blipFill>
        <p:spPr>
          <a:xfrm>
            <a:off x="2198077" y="5483504"/>
            <a:ext cx="2868494" cy="13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42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3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176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Academy.kz</vt:lpstr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Отан қорғаушы күні — 7 мамыр</dc:title>
  <dc:subject/>
  <dc:creator/>
  <cp:keywords/>
  <dc:description>generated using python-pptx</dc:description>
  <cp:lastModifiedBy>Asel</cp:lastModifiedBy>
  <cp:revision>6</cp:revision>
  <dcterms:created xsi:type="dcterms:W3CDTF">2013-01-27T09:14:16Z</dcterms:created>
  <dcterms:modified xsi:type="dcterms:W3CDTF">2026-04-27T07:49:11Z</dcterms:modified>
  <cp:category/>
</cp:coreProperties>
</file>